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2"/>
  </p:notesMasterIdLst>
  <p:sldIdLst>
    <p:sldId id="256" r:id="rId5"/>
    <p:sldId id="260" r:id="rId6"/>
    <p:sldId id="259" r:id="rId7"/>
    <p:sldId id="265" r:id="rId8"/>
    <p:sldId id="276" r:id="rId9"/>
    <p:sldId id="279" r:id="rId10"/>
    <p:sldId id="278" r:id="rId11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3"/>
    </p:embeddedFont>
    <p:embeddedFont>
      <p:font typeface="Raleway Thin" panose="020B0604020202020204" charset="-52"/>
      <p:regular r:id="rId14"/>
      <p:bold r:id="rId15"/>
      <p:italic r:id="rId16"/>
      <p:boldItalic r:id="rId17"/>
    </p:embeddedFont>
    <p:embeddedFont>
      <p:font typeface="Raleway" panose="020B0604020202020204" charset="-52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algun Gothic" panose="020B0503020000020004" pitchFamily="34" charset="-127"/>
      <p:regular r:id="rId28"/>
      <p:bold r:id="rId29"/>
    </p:embeddedFont>
    <p:embeddedFont>
      <p:font typeface="Barlow 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  <a:srgbClr val="D9D5BC"/>
    <a:srgbClr val="D4D3D9"/>
    <a:srgbClr val="E26161"/>
    <a:srgbClr val="FF7B7B"/>
    <a:srgbClr val="E4DEC8"/>
    <a:srgbClr val="A2AEBC"/>
    <a:srgbClr val="925BFF"/>
    <a:srgbClr val="6B2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7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39" name="Картина 33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1" t="28919" r="10484" b="25903"/>
          <a:stretch/>
        </p:blipFill>
        <p:spPr>
          <a:xfrm>
            <a:off x="942109" y="2855826"/>
            <a:ext cx="1205346" cy="755073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21972" y="2282285"/>
            <a:ext cx="42220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SCALE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rgbClr val="8496B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FOCUS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rgbClr val="8496B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 PROJECT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bulevard Demokratsia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70547" y="4869117"/>
            <a:ext cx="274383" cy="274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530">
        <p:fade/>
      </p:transition>
    </mc:Choice>
    <mc:Fallback xmlns="">
      <p:transition spd="med" advClick="0" advTm="5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5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5210">
            <a:off x="6302217" y="1627557"/>
            <a:ext cx="1231200" cy="1278737"/>
          </a:xfrm>
          <a:prstGeom prst="rect">
            <a:avLst/>
          </a:prstGeom>
        </p:spPr>
      </p:pic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57" name="Group 2">
            <a:extLst>
              <a:ext uri="{FF2B5EF4-FFF2-40B4-BE49-F238E27FC236}">
                <a16:creationId xmlns:a16="http://schemas.microsoft.com/office/drawing/2014/main" id="{39E06874-5BF4-42C0-9585-4D92B033E71B}"/>
              </a:ext>
            </a:extLst>
          </p:cNvPr>
          <p:cNvGrpSpPr/>
          <p:nvPr/>
        </p:nvGrpSpPr>
        <p:grpSpPr>
          <a:xfrm>
            <a:off x="4184397" y="2990434"/>
            <a:ext cx="1952636" cy="1951635"/>
            <a:chOff x="4574848" y="1897856"/>
            <a:chExt cx="3028217" cy="3026664"/>
          </a:xfrm>
        </p:grpSpPr>
        <p:sp>
          <p:nvSpPr>
            <p:cNvPr id="158" name="Freeform: Shape 3">
              <a:extLst>
                <a:ext uri="{FF2B5EF4-FFF2-40B4-BE49-F238E27FC236}">
                  <a16:creationId xmlns:a16="http://schemas.microsoft.com/office/drawing/2014/main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4">
              <a:extLst>
                <a:ext uri="{FF2B5EF4-FFF2-40B4-BE49-F238E27FC236}">
                  <a16:creationId xmlns:a16="http://schemas.microsoft.com/office/drawing/2014/main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0" name="Group 66">
            <a:extLst>
              <a:ext uri="{FF2B5EF4-FFF2-40B4-BE49-F238E27FC236}">
                <a16:creationId xmlns:a16="http://schemas.microsoft.com/office/drawing/2014/main" id="{5F7B1DF5-FCBF-48F9-963D-6570E25DDE44}"/>
              </a:ext>
            </a:extLst>
          </p:cNvPr>
          <p:cNvGrpSpPr/>
          <p:nvPr/>
        </p:nvGrpSpPr>
        <p:grpSpPr>
          <a:xfrm rot="9219726">
            <a:off x="6964308" y="3246344"/>
            <a:ext cx="1296309" cy="1155460"/>
            <a:chOff x="2203944" y="3086356"/>
            <a:chExt cx="1794618" cy="1530300"/>
          </a:xfrm>
        </p:grpSpPr>
        <p:sp>
          <p:nvSpPr>
            <p:cNvPr id="161" name="Freeform: Shape 10">
              <a:extLst>
                <a:ext uri="{FF2B5EF4-FFF2-40B4-BE49-F238E27FC236}">
                  <a16:creationId xmlns:a16="http://schemas.microsoft.com/office/drawing/2014/main" id="{94E4984F-9B4E-48A0-8373-5676BFA4D60B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1">
              <a:extLst>
                <a:ext uri="{FF2B5EF4-FFF2-40B4-BE49-F238E27FC236}">
                  <a16:creationId xmlns:a16="http://schemas.microsoft.com/office/drawing/2014/main" id="{1295710C-96B5-44FA-8F0A-CC36CA0551E7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2">
              <a:extLst>
                <a:ext uri="{FF2B5EF4-FFF2-40B4-BE49-F238E27FC236}">
                  <a16:creationId xmlns:a16="http://schemas.microsoft.com/office/drawing/2014/main" id="{90CDE1F1-31AB-4798-AC6C-150E2CBE3AAB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4" name="Group 65">
            <a:extLst>
              <a:ext uri="{FF2B5EF4-FFF2-40B4-BE49-F238E27FC236}">
                <a16:creationId xmlns:a16="http://schemas.microsoft.com/office/drawing/2014/main" id="{E7BCFABF-65BF-435A-A192-F7E71C7069D6}"/>
              </a:ext>
            </a:extLst>
          </p:cNvPr>
          <p:cNvGrpSpPr/>
          <p:nvPr/>
        </p:nvGrpSpPr>
        <p:grpSpPr>
          <a:xfrm rot="20375221">
            <a:off x="3048342" y="1541496"/>
            <a:ext cx="1196217" cy="1258249"/>
            <a:chOff x="4200129" y="1047775"/>
            <a:chExt cx="1554866" cy="1860035"/>
          </a:xfrm>
        </p:grpSpPr>
        <p:sp>
          <p:nvSpPr>
            <p:cNvPr id="165" name="Freeform: Shape 6">
              <a:extLst>
                <a:ext uri="{FF2B5EF4-FFF2-40B4-BE49-F238E27FC236}">
                  <a16:creationId xmlns:a16="http://schemas.microsoft.com/office/drawing/2014/main" id="{E17C1D3F-B1C4-4006-B51D-8597ED3D1BB6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4">
              <a:extLst>
                <a:ext uri="{FF2B5EF4-FFF2-40B4-BE49-F238E27FC236}">
                  <a16:creationId xmlns:a16="http://schemas.microsoft.com/office/drawing/2014/main" id="{2572C5B9-05C1-4150-B887-80F74690CB1D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8">
              <a:extLst>
                <a:ext uri="{FF2B5EF4-FFF2-40B4-BE49-F238E27FC236}">
                  <a16:creationId xmlns:a16="http://schemas.microsoft.com/office/drawing/2014/main" id="{C3F6DE8D-2453-4A53-8A34-1CCF7623ABCD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9">
              <a:extLst>
                <a:ext uri="{FF2B5EF4-FFF2-40B4-BE49-F238E27FC236}">
                  <a16:creationId xmlns:a16="http://schemas.microsoft.com/office/drawing/2014/main" id="{30AFF9F9-502B-4A7B-AEAD-34DFF8C839C1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22">
              <a:extLst>
                <a:ext uri="{FF2B5EF4-FFF2-40B4-BE49-F238E27FC236}">
                  <a16:creationId xmlns:a16="http://schemas.microsoft.com/office/drawing/2014/main" id="{2D67DF8B-E719-4046-8471-DB62DE2BA420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0" name="Graphic 81">
              <a:extLst>
                <a:ext uri="{FF2B5EF4-FFF2-40B4-BE49-F238E27FC236}">
                  <a16:creationId xmlns:a16="http://schemas.microsoft.com/office/drawing/2014/main" id="{18E1E7D9-0ABB-41F2-8995-620BE2B69B0E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171" name="Freeform: Shape 27">
                <a:extLst>
                  <a:ext uri="{FF2B5EF4-FFF2-40B4-BE49-F238E27FC236}">
                    <a16:creationId xmlns:a16="http://schemas.microsoft.com/office/drawing/2014/main" id="{26984A03-F675-45E0-9540-290CF7FAD11F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28">
                <a:extLst>
                  <a:ext uri="{FF2B5EF4-FFF2-40B4-BE49-F238E27FC236}">
                    <a16:creationId xmlns:a16="http://schemas.microsoft.com/office/drawing/2014/main" id="{0E38F644-785D-4E93-A1FD-C047733FE2EA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3" name="Group 64">
            <a:extLst>
              <a:ext uri="{FF2B5EF4-FFF2-40B4-BE49-F238E27FC236}">
                <a16:creationId xmlns:a16="http://schemas.microsoft.com/office/drawing/2014/main" id="{74019515-C708-4224-96AF-FB25D0CFC55C}"/>
              </a:ext>
            </a:extLst>
          </p:cNvPr>
          <p:cNvGrpSpPr/>
          <p:nvPr/>
        </p:nvGrpSpPr>
        <p:grpSpPr>
          <a:xfrm rot="20295504">
            <a:off x="4621161" y="926900"/>
            <a:ext cx="1231837" cy="1287381"/>
            <a:chOff x="6563619" y="1067070"/>
            <a:chExt cx="1784092" cy="1847925"/>
          </a:xfrm>
        </p:grpSpPr>
        <p:sp>
          <p:nvSpPr>
            <p:cNvPr id="174" name="Freeform: Shape 7">
              <a:extLst>
                <a:ext uri="{FF2B5EF4-FFF2-40B4-BE49-F238E27FC236}">
                  <a16:creationId xmlns:a16="http://schemas.microsoft.com/office/drawing/2014/main" id="{8CD1BDD2-61A7-4865-9C24-3E76CCF075B1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8">
              <a:extLst>
                <a:ext uri="{FF2B5EF4-FFF2-40B4-BE49-F238E27FC236}">
                  <a16:creationId xmlns:a16="http://schemas.microsoft.com/office/drawing/2014/main" id="{DE93E90B-9B02-4EA8-A7D7-A7233A0293E2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5">
              <a:extLst>
                <a:ext uri="{FF2B5EF4-FFF2-40B4-BE49-F238E27FC236}">
                  <a16:creationId xmlns:a16="http://schemas.microsoft.com/office/drawing/2014/main" id="{04BD0F51-FF96-45DB-95C8-B2C369E98F71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25">
              <a:extLst>
                <a:ext uri="{FF2B5EF4-FFF2-40B4-BE49-F238E27FC236}">
                  <a16:creationId xmlns:a16="http://schemas.microsoft.com/office/drawing/2014/main" id="{C457CD20-7CF9-4D8A-BAC3-C6F8ECA96ADD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8" name="Group 63">
            <a:extLst>
              <a:ext uri="{FF2B5EF4-FFF2-40B4-BE49-F238E27FC236}">
                <a16:creationId xmlns:a16="http://schemas.microsoft.com/office/drawing/2014/main" id="{25EDCDF3-BEDA-4FE9-A810-59C545523737}"/>
              </a:ext>
            </a:extLst>
          </p:cNvPr>
          <p:cNvGrpSpPr/>
          <p:nvPr/>
        </p:nvGrpSpPr>
        <p:grpSpPr>
          <a:xfrm rot="12370581">
            <a:off x="2198058" y="3168141"/>
            <a:ext cx="1256392" cy="1090068"/>
            <a:chOff x="8213001" y="3218811"/>
            <a:chExt cx="1775655" cy="1439571"/>
          </a:xfrm>
        </p:grpSpPr>
        <p:sp>
          <p:nvSpPr>
            <p:cNvPr id="179" name="Freeform: Shape 9">
              <a:extLst>
                <a:ext uri="{FF2B5EF4-FFF2-40B4-BE49-F238E27FC236}">
                  <a16:creationId xmlns:a16="http://schemas.microsoft.com/office/drawing/2014/main" id="{0F8E2EF2-2725-4D95-89B5-65A07C3DC3F9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3">
              <a:extLst>
                <a:ext uri="{FF2B5EF4-FFF2-40B4-BE49-F238E27FC236}">
                  <a16:creationId xmlns:a16="http://schemas.microsoft.com/office/drawing/2014/main" id="{AC690DDE-8401-40A7-A9CE-182DED15F724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6">
              <a:extLst>
                <a:ext uri="{FF2B5EF4-FFF2-40B4-BE49-F238E27FC236}">
                  <a16:creationId xmlns:a16="http://schemas.microsoft.com/office/drawing/2014/main" id="{97976074-0864-4378-801A-5B1E9DDE55ED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7">
              <a:extLst>
                <a:ext uri="{FF2B5EF4-FFF2-40B4-BE49-F238E27FC236}">
                  <a16:creationId xmlns:a16="http://schemas.microsoft.com/office/drawing/2014/main" id="{1B89BF4B-C73E-484E-932D-F040988EB6E7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20">
              <a:extLst>
                <a:ext uri="{FF2B5EF4-FFF2-40B4-BE49-F238E27FC236}">
                  <a16:creationId xmlns:a16="http://schemas.microsoft.com/office/drawing/2014/main" id="{1A9CA57F-1640-4549-97DA-7A83E3DA6497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21">
              <a:extLst>
                <a:ext uri="{FF2B5EF4-FFF2-40B4-BE49-F238E27FC236}">
                  <a16:creationId xmlns:a16="http://schemas.microsoft.com/office/drawing/2014/main" id="{37B1C00E-8A7A-49A2-B226-74278DF426A6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24">
              <a:extLst>
                <a:ext uri="{FF2B5EF4-FFF2-40B4-BE49-F238E27FC236}">
                  <a16:creationId xmlns:a16="http://schemas.microsoft.com/office/drawing/2014/main" id="{4D189537-6005-4510-A25A-AB92E0EC3268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26">
              <a:extLst>
                <a:ext uri="{FF2B5EF4-FFF2-40B4-BE49-F238E27FC236}">
                  <a16:creationId xmlns:a16="http://schemas.microsoft.com/office/drawing/2014/main" id="{0E0D688D-5AA7-4707-9C2A-4923F092873D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3" name="Graphic 29">
            <a:extLst>
              <a:ext uri="{FF2B5EF4-FFF2-40B4-BE49-F238E27FC236}">
                <a16:creationId xmlns:a16="http://schemas.microsoft.com/office/drawing/2014/main" id="{20AA5538-38A7-4712-B484-A872F250C80B}"/>
              </a:ext>
            </a:extLst>
          </p:cNvPr>
          <p:cNvGrpSpPr/>
          <p:nvPr/>
        </p:nvGrpSpPr>
        <p:grpSpPr>
          <a:xfrm>
            <a:off x="3008006" y="2339483"/>
            <a:ext cx="4359788" cy="2160223"/>
            <a:chOff x="3478066" y="3208382"/>
            <a:chExt cx="5129060" cy="2663190"/>
          </a:xfrm>
        </p:grpSpPr>
        <p:sp>
          <p:nvSpPr>
            <p:cNvPr id="204" name="Freeform: Shape 68">
              <a:extLst>
                <a:ext uri="{FF2B5EF4-FFF2-40B4-BE49-F238E27FC236}">
                  <a16:creationId xmlns:a16="http://schemas.microsoft.com/office/drawing/2014/main" id="{BCC85C12-5B30-432A-888D-6C286BD23C80}"/>
                </a:ext>
              </a:extLst>
            </p:cNvPr>
            <p:cNvSpPr/>
            <p:nvPr/>
          </p:nvSpPr>
          <p:spPr>
            <a:xfrm rot="20335390">
              <a:off x="3898217" y="3208382"/>
              <a:ext cx="1550636" cy="1439146"/>
            </a:xfrm>
            <a:custGeom>
              <a:avLst/>
              <a:gdLst>
                <a:gd name="connsiteX0" fmla="*/ 1399506 w 1649799"/>
                <a:gd name="connsiteY0" fmla="*/ 17705 h 1468918"/>
                <a:gd name="connsiteX1" fmla="*/ 1545929 w 1649799"/>
                <a:gd name="connsiteY1" fmla="*/ 3350 h 1468918"/>
                <a:gd name="connsiteX2" fmla="*/ 1638758 w 1649799"/>
                <a:gd name="connsiteY2" fmla="*/ 0 h 1468918"/>
                <a:gd name="connsiteX3" fmla="*/ 1649764 w 1649799"/>
                <a:gd name="connsiteY3" fmla="*/ 12441 h 1468918"/>
                <a:gd name="connsiteX4" fmla="*/ 1649764 w 1649799"/>
                <a:gd name="connsiteY4" fmla="*/ 38759 h 1468918"/>
                <a:gd name="connsiteX5" fmla="*/ 1649764 w 1649799"/>
                <a:gd name="connsiteY5" fmla="*/ 1083811 h 1468918"/>
                <a:gd name="connsiteX6" fmla="*/ 1615312 w 1649799"/>
                <a:gd name="connsiteY6" fmla="*/ 1120177 h 1468918"/>
                <a:gd name="connsiteX7" fmla="*/ 1452620 w 1649799"/>
                <a:gd name="connsiteY7" fmla="*/ 1145538 h 1468918"/>
                <a:gd name="connsiteX8" fmla="*/ 1325338 w 1649799"/>
                <a:gd name="connsiteY8" fmla="*/ 1177119 h 1468918"/>
                <a:gd name="connsiteX9" fmla="*/ 1183223 w 1649799"/>
                <a:gd name="connsiteY9" fmla="*/ 1227362 h 1468918"/>
                <a:gd name="connsiteX10" fmla="*/ 953541 w 1649799"/>
                <a:gd name="connsiteY10" fmla="*/ 1348902 h 1468918"/>
                <a:gd name="connsiteX11" fmla="*/ 801855 w 1649799"/>
                <a:gd name="connsiteY11" fmla="*/ 1460872 h 1468918"/>
                <a:gd name="connsiteX12" fmla="*/ 768360 w 1649799"/>
                <a:gd name="connsiteY12" fmla="*/ 1458958 h 1468918"/>
                <a:gd name="connsiteX13" fmla="*/ 273109 w 1649799"/>
                <a:gd name="connsiteY13" fmla="*/ 963706 h 1468918"/>
                <a:gd name="connsiteX14" fmla="*/ 9932 w 1649799"/>
                <a:gd name="connsiteY14" fmla="*/ 700529 h 1468918"/>
                <a:gd name="connsiteX15" fmla="*/ 10889 w 1649799"/>
                <a:gd name="connsiteY15" fmla="*/ 667991 h 1468918"/>
                <a:gd name="connsiteX16" fmla="*/ 128601 w 1649799"/>
                <a:gd name="connsiteY16" fmla="*/ 568941 h 1468918"/>
                <a:gd name="connsiteX17" fmla="*/ 141999 w 1649799"/>
                <a:gd name="connsiteY17" fmla="*/ 553150 h 1468918"/>
                <a:gd name="connsiteX18" fmla="*/ 174537 w 1649799"/>
                <a:gd name="connsiteY18" fmla="*/ 522047 h 1468918"/>
                <a:gd name="connsiteX19" fmla="*/ 497527 w 1649799"/>
                <a:gd name="connsiteY19" fmla="*/ 311506 h 1468918"/>
                <a:gd name="connsiteX20" fmla="*/ 620981 w 1649799"/>
                <a:gd name="connsiteY20" fmla="*/ 249779 h 1468918"/>
                <a:gd name="connsiteX21" fmla="*/ 797070 w 1649799"/>
                <a:gd name="connsiteY21" fmla="*/ 170347 h 1468918"/>
                <a:gd name="connsiteX22" fmla="*/ 829130 w 1649799"/>
                <a:gd name="connsiteY22" fmla="*/ 158863 h 1468918"/>
                <a:gd name="connsiteX23" fmla="*/ 1016704 w 1649799"/>
                <a:gd name="connsiteY23" fmla="*/ 94744 h 1468918"/>
                <a:gd name="connsiteX24" fmla="*/ 1367447 w 1649799"/>
                <a:gd name="connsiteY24" fmla="*/ 17226 h 1468918"/>
                <a:gd name="connsiteX25" fmla="*/ 1399506 w 1649799"/>
                <a:gd name="connsiteY25" fmla="*/ 17705 h 146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9799" h="1468918">
                  <a:moveTo>
                    <a:pt x="1399506" y="17705"/>
                  </a:moveTo>
                  <a:cubicBezTo>
                    <a:pt x="1448314" y="12920"/>
                    <a:pt x="1497121" y="7178"/>
                    <a:pt x="1545929" y="3350"/>
                  </a:cubicBezTo>
                  <a:cubicBezTo>
                    <a:pt x="1577031" y="957"/>
                    <a:pt x="1608134" y="479"/>
                    <a:pt x="1638758" y="0"/>
                  </a:cubicBezTo>
                  <a:cubicBezTo>
                    <a:pt x="1645936" y="0"/>
                    <a:pt x="1650242" y="4307"/>
                    <a:pt x="1649764" y="12441"/>
                  </a:cubicBezTo>
                  <a:cubicBezTo>
                    <a:pt x="1649285" y="21054"/>
                    <a:pt x="1649764" y="30146"/>
                    <a:pt x="1649764" y="38759"/>
                  </a:cubicBezTo>
                  <a:cubicBezTo>
                    <a:pt x="1649764" y="387109"/>
                    <a:pt x="1649764" y="735460"/>
                    <a:pt x="1649764" y="1083811"/>
                  </a:cubicBezTo>
                  <a:cubicBezTo>
                    <a:pt x="1649764" y="1117785"/>
                    <a:pt x="1648807" y="1117306"/>
                    <a:pt x="1615312" y="1120177"/>
                  </a:cubicBezTo>
                  <a:cubicBezTo>
                    <a:pt x="1560762" y="1124962"/>
                    <a:pt x="1506213" y="1134054"/>
                    <a:pt x="1452620" y="1145538"/>
                  </a:cubicBezTo>
                  <a:cubicBezTo>
                    <a:pt x="1409555" y="1154629"/>
                    <a:pt x="1367447" y="1165156"/>
                    <a:pt x="1325338" y="1177119"/>
                  </a:cubicBezTo>
                  <a:cubicBezTo>
                    <a:pt x="1277010" y="1190996"/>
                    <a:pt x="1229159" y="1207743"/>
                    <a:pt x="1183223" y="1227362"/>
                  </a:cubicBezTo>
                  <a:cubicBezTo>
                    <a:pt x="1103313" y="1261814"/>
                    <a:pt x="1026274" y="1301530"/>
                    <a:pt x="953541" y="1348902"/>
                  </a:cubicBezTo>
                  <a:cubicBezTo>
                    <a:pt x="900427" y="1382876"/>
                    <a:pt x="850663" y="1421156"/>
                    <a:pt x="801855" y="1460872"/>
                  </a:cubicBezTo>
                  <a:cubicBezTo>
                    <a:pt x="787979" y="1472356"/>
                    <a:pt x="780801" y="1471399"/>
                    <a:pt x="768360" y="1458958"/>
                  </a:cubicBezTo>
                  <a:cubicBezTo>
                    <a:pt x="603755" y="1293395"/>
                    <a:pt x="438193" y="1128790"/>
                    <a:pt x="273109" y="963706"/>
                  </a:cubicBezTo>
                  <a:cubicBezTo>
                    <a:pt x="185543" y="876140"/>
                    <a:pt x="97977" y="787617"/>
                    <a:pt x="9932" y="700529"/>
                  </a:cubicBezTo>
                  <a:cubicBezTo>
                    <a:pt x="-3466" y="687610"/>
                    <a:pt x="-3466" y="681389"/>
                    <a:pt x="10889" y="667991"/>
                  </a:cubicBezTo>
                  <a:cubicBezTo>
                    <a:pt x="48691" y="633060"/>
                    <a:pt x="86971" y="599565"/>
                    <a:pt x="128601" y="568941"/>
                  </a:cubicBezTo>
                  <a:cubicBezTo>
                    <a:pt x="133864" y="565113"/>
                    <a:pt x="140563" y="560806"/>
                    <a:pt x="141999" y="553150"/>
                  </a:cubicBezTo>
                  <a:cubicBezTo>
                    <a:pt x="150612" y="540709"/>
                    <a:pt x="162575" y="531139"/>
                    <a:pt x="174537" y="522047"/>
                  </a:cubicBezTo>
                  <a:cubicBezTo>
                    <a:pt x="277416" y="444530"/>
                    <a:pt x="384600" y="373711"/>
                    <a:pt x="497527" y="311506"/>
                  </a:cubicBezTo>
                  <a:cubicBezTo>
                    <a:pt x="538200" y="289973"/>
                    <a:pt x="577916" y="266527"/>
                    <a:pt x="620981" y="249779"/>
                  </a:cubicBezTo>
                  <a:cubicBezTo>
                    <a:pt x="678402" y="220112"/>
                    <a:pt x="735822" y="190923"/>
                    <a:pt x="797070" y="170347"/>
                  </a:cubicBezTo>
                  <a:cubicBezTo>
                    <a:pt x="807598" y="166519"/>
                    <a:pt x="821953" y="171783"/>
                    <a:pt x="829130" y="158863"/>
                  </a:cubicBezTo>
                  <a:cubicBezTo>
                    <a:pt x="890379" y="133981"/>
                    <a:pt x="953541" y="113884"/>
                    <a:pt x="1016704" y="94744"/>
                  </a:cubicBezTo>
                  <a:cubicBezTo>
                    <a:pt x="1132023" y="61248"/>
                    <a:pt x="1248778" y="34931"/>
                    <a:pt x="1367447" y="17226"/>
                  </a:cubicBezTo>
                  <a:cubicBezTo>
                    <a:pt x="1377974" y="14834"/>
                    <a:pt x="1388979" y="11484"/>
                    <a:pt x="1399506" y="177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69">
              <a:extLst>
                <a:ext uri="{FF2B5EF4-FFF2-40B4-BE49-F238E27FC236}">
                  <a16:creationId xmlns:a16="http://schemas.microsoft.com/office/drawing/2014/main" id="{4D330C05-BE98-4B4C-AA05-3336FD9D3943}"/>
                </a:ext>
              </a:extLst>
            </p:cNvPr>
            <p:cNvSpPr/>
            <p:nvPr/>
          </p:nvSpPr>
          <p:spPr>
            <a:xfrm rot="1430556">
              <a:off x="6646479" y="3249488"/>
              <a:ext cx="1583387" cy="1481733"/>
            </a:xfrm>
            <a:custGeom>
              <a:avLst/>
              <a:gdLst>
                <a:gd name="connsiteX0" fmla="*/ 1511593 w 1647498"/>
                <a:gd name="connsiteY0" fmla="*/ 560838 h 1471438"/>
                <a:gd name="connsiteX1" fmla="*/ 1635047 w 1647498"/>
                <a:gd name="connsiteY1" fmla="*/ 666109 h 1471438"/>
                <a:gd name="connsiteX2" fmla="*/ 1635526 w 1647498"/>
                <a:gd name="connsiteY2" fmla="*/ 705825 h 1471438"/>
                <a:gd name="connsiteX3" fmla="*/ 961792 w 1647498"/>
                <a:gd name="connsiteY3" fmla="*/ 1378601 h 1471438"/>
                <a:gd name="connsiteX4" fmla="*/ 880447 w 1647498"/>
                <a:gd name="connsiteY4" fmla="*/ 1460904 h 1471438"/>
                <a:gd name="connsiteX5" fmla="*/ 847430 w 1647498"/>
                <a:gd name="connsiteY5" fmla="*/ 1463775 h 1471438"/>
                <a:gd name="connsiteX6" fmla="*/ 589995 w 1647498"/>
                <a:gd name="connsiteY6" fmla="*/ 1287685 h 1471438"/>
                <a:gd name="connsiteX7" fmla="*/ 373711 w 1647498"/>
                <a:gd name="connsiteY7" fmla="*/ 1194377 h 1471438"/>
                <a:gd name="connsiteX8" fmla="*/ 180396 w 1647498"/>
                <a:gd name="connsiteY8" fmla="*/ 1141263 h 1471438"/>
                <a:gd name="connsiteX9" fmla="*/ 24882 w 1647498"/>
                <a:gd name="connsiteY9" fmla="*/ 1120209 h 1471438"/>
                <a:gd name="connsiteX10" fmla="*/ 0 w 1647498"/>
                <a:gd name="connsiteY10" fmla="*/ 1093891 h 1471438"/>
                <a:gd name="connsiteX11" fmla="*/ 479 w 1647498"/>
                <a:gd name="connsiteY11" fmla="*/ 261773 h 1471438"/>
                <a:gd name="connsiteX12" fmla="*/ 0 w 1647498"/>
                <a:gd name="connsiteY12" fmla="*/ 22522 h 1471438"/>
                <a:gd name="connsiteX13" fmla="*/ 22968 w 1647498"/>
                <a:gd name="connsiteY13" fmla="*/ 32 h 1471438"/>
                <a:gd name="connsiteX14" fmla="*/ 267005 w 1647498"/>
                <a:gd name="connsiteY14" fmla="*/ 22522 h 1471438"/>
                <a:gd name="connsiteX15" fmla="*/ 344044 w 1647498"/>
                <a:gd name="connsiteY15" fmla="*/ 34484 h 1471438"/>
                <a:gd name="connsiteX16" fmla="*/ 427782 w 1647498"/>
                <a:gd name="connsiteY16" fmla="*/ 44054 h 1471438"/>
                <a:gd name="connsiteX17" fmla="*/ 690959 w 1647498"/>
                <a:gd name="connsiteY17" fmla="*/ 113437 h 1471438"/>
                <a:gd name="connsiteX18" fmla="*/ 1119698 w 1647498"/>
                <a:gd name="connsiteY18" fmla="*/ 295269 h 1471438"/>
                <a:gd name="connsiteX19" fmla="*/ 1492453 w 1647498"/>
                <a:gd name="connsiteY19" fmla="*/ 536913 h 1471438"/>
                <a:gd name="connsiteX20" fmla="*/ 1511593 w 1647498"/>
                <a:gd name="connsiteY20" fmla="*/ 560838 h 14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7498" h="1471438">
                  <a:moveTo>
                    <a:pt x="1511593" y="560838"/>
                  </a:moveTo>
                  <a:cubicBezTo>
                    <a:pt x="1552744" y="595769"/>
                    <a:pt x="1593417" y="631657"/>
                    <a:pt x="1635047" y="666109"/>
                  </a:cubicBezTo>
                  <a:cubicBezTo>
                    <a:pt x="1652752" y="680464"/>
                    <a:pt x="1650359" y="690991"/>
                    <a:pt x="1635526" y="705825"/>
                  </a:cubicBezTo>
                  <a:cubicBezTo>
                    <a:pt x="1410629" y="929764"/>
                    <a:pt x="1186211" y="1154183"/>
                    <a:pt x="961792" y="1378601"/>
                  </a:cubicBezTo>
                  <a:cubicBezTo>
                    <a:pt x="934518" y="1405876"/>
                    <a:pt x="906764" y="1432672"/>
                    <a:pt x="880447" y="1460904"/>
                  </a:cubicBezTo>
                  <a:cubicBezTo>
                    <a:pt x="869441" y="1472866"/>
                    <a:pt x="860828" y="1475737"/>
                    <a:pt x="847430" y="1463775"/>
                  </a:cubicBezTo>
                  <a:cubicBezTo>
                    <a:pt x="768955" y="1393913"/>
                    <a:pt x="682346" y="1336493"/>
                    <a:pt x="589995" y="1287685"/>
                  </a:cubicBezTo>
                  <a:cubicBezTo>
                    <a:pt x="520612" y="1250840"/>
                    <a:pt x="448837" y="1219259"/>
                    <a:pt x="373711" y="1194377"/>
                  </a:cubicBezTo>
                  <a:cubicBezTo>
                    <a:pt x="310071" y="1173323"/>
                    <a:pt x="245951" y="1154661"/>
                    <a:pt x="180396" y="1141263"/>
                  </a:cubicBezTo>
                  <a:cubicBezTo>
                    <a:pt x="129196" y="1131215"/>
                    <a:pt x="77518" y="1121645"/>
                    <a:pt x="24882" y="1120209"/>
                  </a:cubicBezTo>
                  <a:cubicBezTo>
                    <a:pt x="4785" y="1119731"/>
                    <a:pt x="0" y="1113031"/>
                    <a:pt x="0" y="1093891"/>
                  </a:cubicBezTo>
                  <a:cubicBezTo>
                    <a:pt x="479" y="816359"/>
                    <a:pt x="479" y="538827"/>
                    <a:pt x="479" y="261773"/>
                  </a:cubicBezTo>
                  <a:cubicBezTo>
                    <a:pt x="479" y="181863"/>
                    <a:pt x="957" y="102432"/>
                    <a:pt x="0" y="22522"/>
                  </a:cubicBezTo>
                  <a:cubicBezTo>
                    <a:pt x="0" y="4338"/>
                    <a:pt x="5742" y="-447"/>
                    <a:pt x="22968" y="32"/>
                  </a:cubicBezTo>
                  <a:cubicBezTo>
                    <a:pt x="104792" y="989"/>
                    <a:pt x="186138" y="12951"/>
                    <a:pt x="267005" y="22522"/>
                  </a:cubicBezTo>
                  <a:cubicBezTo>
                    <a:pt x="292366" y="25393"/>
                    <a:pt x="319162" y="26828"/>
                    <a:pt x="344044" y="34484"/>
                  </a:cubicBezTo>
                  <a:cubicBezTo>
                    <a:pt x="373233" y="23479"/>
                    <a:pt x="400508" y="38791"/>
                    <a:pt x="427782" y="44054"/>
                  </a:cubicBezTo>
                  <a:cubicBezTo>
                    <a:pt x="516784" y="61280"/>
                    <a:pt x="604829" y="85684"/>
                    <a:pt x="690959" y="113437"/>
                  </a:cubicBezTo>
                  <a:cubicBezTo>
                    <a:pt x="839295" y="161288"/>
                    <a:pt x="982368" y="221579"/>
                    <a:pt x="1119698" y="295269"/>
                  </a:cubicBezTo>
                  <a:cubicBezTo>
                    <a:pt x="1250809" y="365130"/>
                    <a:pt x="1375219" y="445519"/>
                    <a:pt x="1492453" y="536913"/>
                  </a:cubicBezTo>
                  <a:cubicBezTo>
                    <a:pt x="1501545" y="543612"/>
                    <a:pt x="1507286" y="551268"/>
                    <a:pt x="1511593" y="560838"/>
                  </a:cubicBezTo>
                  <a:close/>
                </a:path>
              </a:pathLst>
            </a:custGeom>
            <a:solidFill>
              <a:schemeClr val="accent3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70">
              <a:extLst>
                <a:ext uri="{FF2B5EF4-FFF2-40B4-BE49-F238E27FC236}">
                  <a16:creationId xmlns:a16="http://schemas.microsoft.com/office/drawing/2014/main" id="{6096667A-546D-41E3-B5E2-BFB15EB8354F}"/>
                </a:ext>
              </a:extLst>
            </p:cNvPr>
            <p:cNvSpPr/>
            <p:nvPr/>
          </p:nvSpPr>
          <p:spPr>
            <a:xfrm rot="20466462">
              <a:off x="3478066" y="4161116"/>
              <a:ext cx="1439425" cy="1607613"/>
            </a:xfrm>
            <a:custGeom>
              <a:avLst/>
              <a:gdLst>
                <a:gd name="connsiteX0" fmla="*/ 477795 w 1473807"/>
                <a:gd name="connsiteY0" fmla="*/ 210261 h 1646427"/>
                <a:gd name="connsiteX1" fmla="*/ 526602 w 1473807"/>
                <a:gd name="connsiteY1" fmla="*/ 184900 h 1646427"/>
                <a:gd name="connsiteX2" fmla="*/ 669675 w 1473807"/>
                <a:gd name="connsiteY2" fmla="*/ 11682 h 1646427"/>
                <a:gd name="connsiteX3" fmla="*/ 706041 w 1473807"/>
                <a:gd name="connsiteY3" fmla="*/ 10246 h 1646427"/>
                <a:gd name="connsiteX4" fmla="*/ 1455856 w 1473807"/>
                <a:gd name="connsiteY4" fmla="*/ 760540 h 1646427"/>
                <a:gd name="connsiteX5" fmla="*/ 1457292 w 1473807"/>
                <a:gd name="connsiteY5" fmla="*/ 811740 h 1646427"/>
                <a:gd name="connsiteX6" fmla="*/ 1348671 w 1473807"/>
                <a:gd name="connsiteY6" fmla="*/ 960555 h 1646427"/>
                <a:gd name="connsiteX7" fmla="*/ 1219954 w 1473807"/>
                <a:gd name="connsiteY7" fmla="*/ 1209855 h 1646427"/>
                <a:gd name="connsiteX8" fmla="*/ 1166840 w 1473807"/>
                <a:gd name="connsiteY8" fmla="*/ 1375417 h 1646427"/>
                <a:gd name="connsiteX9" fmla="*/ 1121382 w 1473807"/>
                <a:gd name="connsiteY9" fmla="*/ 1631417 h 1646427"/>
                <a:gd name="connsiteX10" fmla="*/ 1104634 w 1473807"/>
                <a:gd name="connsiteY10" fmla="*/ 1646250 h 1646427"/>
                <a:gd name="connsiteX11" fmla="*/ 1056784 w 1473807"/>
                <a:gd name="connsiteY11" fmla="*/ 1646250 h 1646427"/>
                <a:gd name="connsiteX12" fmla="*/ 40442 w 1473807"/>
                <a:gd name="connsiteY12" fmla="*/ 1646250 h 1646427"/>
                <a:gd name="connsiteX13" fmla="*/ 1684 w 1473807"/>
                <a:gd name="connsiteY13" fmla="*/ 1604621 h 1646427"/>
                <a:gd name="connsiteX14" fmla="*/ 19388 w 1473807"/>
                <a:gd name="connsiteY14" fmla="*/ 1415133 h 1646427"/>
                <a:gd name="connsiteX15" fmla="*/ 16517 w 1473807"/>
                <a:gd name="connsiteY15" fmla="*/ 1392165 h 1646427"/>
                <a:gd name="connsiteX16" fmla="*/ 156240 w 1473807"/>
                <a:gd name="connsiteY16" fmla="*/ 839493 h 1646427"/>
                <a:gd name="connsiteX17" fmla="*/ 367260 w 1473807"/>
                <a:gd name="connsiteY17" fmla="*/ 403098 h 1646427"/>
                <a:gd name="connsiteX18" fmla="*/ 471574 w 1473807"/>
                <a:gd name="connsiteY18" fmla="*/ 245670 h 1646427"/>
                <a:gd name="connsiteX19" fmla="*/ 477795 w 1473807"/>
                <a:gd name="connsiteY19" fmla="*/ 210261 h 164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3807" h="1646427">
                  <a:moveTo>
                    <a:pt x="477795" y="210261"/>
                  </a:moveTo>
                  <a:cubicBezTo>
                    <a:pt x="500284" y="214089"/>
                    <a:pt x="514161" y="201648"/>
                    <a:pt x="526602" y="184900"/>
                  </a:cubicBezTo>
                  <a:cubicBezTo>
                    <a:pt x="571103" y="124609"/>
                    <a:pt x="618953" y="67188"/>
                    <a:pt x="669675" y="11682"/>
                  </a:cubicBezTo>
                  <a:cubicBezTo>
                    <a:pt x="683073" y="-3152"/>
                    <a:pt x="691686" y="-4109"/>
                    <a:pt x="706041" y="10246"/>
                  </a:cubicBezTo>
                  <a:cubicBezTo>
                    <a:pt x="955820" y="260504"/>
                    <a:pt x="1206077" y="510283"/>
                    <a:pt x="1455856" y="760540"/>
                  </a:cubicBezTo>
                  <a:cubicBezTo>
                    <a:pt x="1479303" y="783987"/>
                    <a:pt x="1479781" y="784465"/>
                    <a:pt x="1457292" y="811740"/>
                  </a:cubicBezTo>
                  <a:cubicBezTo>
                    <a:pt x="1418533" y="859112"/>
                    <a:pt x="1382645" y="908876"/>
                    <a:pt x="1348671" y="960555"/>
                  </a:cubicBezTo>
                  <a:cubicBezTo>
                    <a:pt x="1296993" y="1039508"/>
                    <a:pt x="1255842" y="1123724"/>
                    <a:pt x="1219954" y="1209855"/>
                  </a:cubicBezTo>
                  <a:cubicBezTo>
                    <a:pt x="1197943" y="1262969"/>
                    <a:pt x="1182631" y="1319432"/>
                    <a:pt x="1166840" y="1375417"/>
                  </a:cubicBezTo>
                  <a:cubicBezTo>
                    <a:pt x="1143872" y="1459634"/>
                    <a:pt x="1133345" y="1545765"/>
                    <a:pt x="1121382" y="1631417"/>
                  </a:cubicBezTo>
                  <a:cubicBezTo>
                    <a:pt x="1119947" y="1642901"/>
                    <a:pt x="1115161" y="1646250"/>
                    <a:pt x="1104634" y="1646250"/>
                  </a:cubicBezTo>
                  <a:cubicBezTo>
                    <a:pt x="1088844" y="1645772"/>
                    <a:pt x="1072575" y="1646250"/>
                    <a:pt x="1056784" y="1646250"/>
                  </a:cubicBezTo>
                  <a:cubicBezTo>
                    <a:pt x="718003" y="1646250"/>
                    <a:pt x="379223" y="1646250"/>
                    <a:pt x="40442" y="1646250"/>
                  </a:cubicBezTo>
                  <a:cubicBezTo>
                    <a:pt x="-4537" y="1646250"/>
                    <a:pt x="-1666" y="1651514"/>
                    <a:pt x="1684" y="1604621"/>
                  </a:cubicBezTo>
                  <a:cubicBezTo>
                    <a:pt x="5990" y="1541458"/>
                    <a:pt x="13646" y="1478296"/>
                    <a:pt x="19388" y="1415133"/>
                  </a:cubicBezTo>
                  <a:cubicBezTo>
                    <a:pt x="13168" y="1407956"/>
                    <a:pt x="15560" y="1399821"/>
                    <a:pt x="16517" y="1392165"/>
                  </a:cubicBezTo>
                  <a:cubicBezTo>
                    <a:pt x="41399" y="1202678"/>
                    <a:pt x="89728" y="1018932"/>
                    <a:pt x="156240" y="839493"/>
                  </a:cubicBezTo>
                  <a:cubicBezTo>
                    <a:pt x="212704" y="687329"/>
                    <a:pt x="284001" y="542343"/>
                    <a:pt x="367260" y="403098"/>
                  </a:cubicBezTo>
                  <a:cubicBezTo>
                    <a:pt x="399320" y="349027"/>
                    <a:pt x="435686" y="297349"/>
                    <a:pt x="471574" y="245670"/>
                  </a:cubicBezTo>
                  <a:cubicBezTo>
                    <a:pt x="479709" y="234665"/>
                    <a:pt x="483058" y="223659"/>
                    <a:pt x="477795" y="21026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71">
              <a:extLst>
                <a:ext uri="{FF2B5EF4-FFF2-40B4-BE49-F238E27FC236}">
                  <a16:creationId xmlns:a16="http://schemas.microsoft.com/office/drawing/2014/main" id="{77F111DB-0E4F-41BF-A742-A7113FF8B2FF}"/>
                </a:ext>
              </a:extLst>
            </p:cNvPr>
            <p:cNvSpPr/>
            <p:nvPr/>
          </p:nvSpPr>
          <p:spPr>
            <a:xfrm rot="1293219">
              <a:off x="7161165" y="4256489"/>
              <a:ext cx="1445961" cy="1615083"/>
            </a:xfrm>
            <a:custGeom>
              <a:avLst/>
              <a:gdLst>
                <a:gd name="connsiteX0" fmla="*/ 344884 w 1472874"/>
                <a:gd name="connsiteY0" fmla="*/ 1586916 h 1646250"/>
                <a:gd name="connsiteX1" fmla="*/ 324787 w 1472874"/>
                <a:gd name="connsiteY1" fmla="*/ 1453413 h 1646250"/>
                <a:gd name="connsiteX2" fmla="*/ 315695 w 1472874"/>
                <a:gd name="connsiteY2" fmla="*/ 1414655 h 1646250"/>
                <a:gd name="connsiteX3" fmla="*/ 264974 w 1472874"/>
                <a:gd name="connsiteY3" fmla="*/ 1243829 h 1646250"/>
                <a:gd name="connsiteX4" fmla="*/ 134343 w 1472874"/>
                <a:gd name="connsiteY4" fmla="*/ 976824 h 1646250"/>
                <a:gd name="connsiteX5" fmla="*/ 11845 w 1472874"/>
                <a:gd name="connsiteY5" fmla="*/ 808869 h 1646250"/>
                <a:gd name="connsiteX6" fmla="*/ 13281 w 1472874"/>
                <a:gd name="connsiteY6" fmla="*/ 762454 h 1646250"/>
                <a:gd name="connsiteX7" fmla="*/ 766446 w 1472874"/>
                <a:gd name="connsiteY7" fmla="*/ 10246 h 1646250"/>
                <a:gd name="connsiteX8" fmla="*/ 803769 w 1472874"/>
                <a:gd name="connsiteY8" fmla="*/ 11682 h 1646250"/>
                <a:gd name="connsiteX9" fmla="*/ 965982 w 1472874"/>
                <a:gd name="connsiteY9" fmla="*/ 208825 h 1646250"/>
                <a:gd name="connsiteX10" fmla="*/ 990385 w 1472874"/>
                <a:gd name="connsiteY10" fmla="*/ 230837 h 1646250"/>
                <a:gd name="connsiteX11" fmla="*/ 1222460 w 1472874"/>
                <a:gd name="connsiteY11" fmla="*/ 621774 h 1646250"/>
                <a:gd name="connsiteX12" fmla="*/ 1283708 w 1472874"/>
                <a:gd name="connsiteY12" fmla="*/ 761497 h 1646250"/>
                <a:gd name="connsiteX13" fmla="*/ 1304284 w 1472874"/>
                <a:gd name="connsiteY13" fmla="*/ 807912 h 1646250"/>
                <a:gd name="connsiteX14" fmla="*/ 1435872 w 1472874"/>
                <a:gd name="connsiteY14" fmla="*/ 1269190 h 1646250"/>
                <a:gd name="connsiteX15" fmla="*/ 1460276 w 1472874"/>
                <a:gd name="connsiteY15" fmla="*/ 1412741 h 1646250"/>
                <a:gd name="connsiteX16" fmla="*/ 1461711 w 1472874"/>
                <a:gd name="connsiteY16" fmla="*/ 1453413 h 1646250"/>
                <a:gd name="connsiteX17" fmla="*/ 1463147 w 1472874"/>
                <a:gd name="connsiteY17" fmla="*/ 1529017 h 1646250"/>
                <a:gd name="connsiteX18" fmla="*/ 1470803 w 1472874"/>
                <a:gd name="connsiteY18" fmla="*/ 1616583 h 1646250"/>
                <a:gd name="connsiteX19" fmla="*/ 1444007 w 1472874"/>
                <a:gd name="connsiteY19" fmla="*/ 1646251 h 1646250"/>
                <a:gd name="connsiteX20" fmla="*/ 975073 w 1472874"/>
                <a:gd name="connsiteY20" fmla="*/ 1646251 h 1646250"/>
                <a:gd name="connsiteX21" fmla="*/ 379336 w 1472874"/>
                <a:gd name="connsiteY21" fmla="*/ 1646251 h 1646250"/>
                <a:gd name="connsiteX22" fmla="*/ 353497 w 1472874"/>
                <a:gd name="connsiteY22" fmla="*/ 1644336 h 1646250"/>
                <a:gd name="connsiteX23" fmla="*/ 344884 w 1472874"/>
                <a:gd name="connsiteY23" fmla="*/ 1586916 h 1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72874" h="1646250">
                  <a:moveTo>
                    <a:pt x="344884" y="1586916"/>
                  </a:moveTo>
                  <a:cubicBezTo>
                    <a:pt x="343927" y="1541458"/>
                    <a:pt x="331007" y="1497914"/>
                    <a:pt x="324787" y="1453413"/>
                  </a:cubicBezTo>
                  <a:cubicBezTo>
                    <a:pt x="316652" y="1441929"/>
                    <a:pt x="323351" y="1426617"/>
                    <a:pt x="315695" y="1414655"/>
                  </a:cubicBezTo>
                  <a:cubicBezTo>
                    <a:pt x="302297" y="1356756"/>
                    <a:pt x="286028" y="1299814"/>
                    <a:pt x="264974" y="1243829"/>
                  </a:cubicBezTo>
                  <a:cubicBezTo>
                    <a:pt x="230043" y="1150999"/>
                    <a:pt x="186978" y="1061519"/>
                    <a:pt x="134343" y="976824"/>
                  </a:cubicBezTo>
                  <a:cubicBezTo>
                    <a:pt x="97498" y="917968"/>
                    <a:pt x="58739" y="860069"/>
                    <a:pt x="11845" y="808869"/>
                  </a:cubicBezTo>
                  <a:cubicBezTo>
                    <a:pt x="-3945" y="791643"/>
                    <a:pt x="-4424" y="780637"/>
                    <a:pt x="13281" y="762454"/>
                  </a:cubicBezTo>
                  <a:cubicBezTo>
                    <a:pt x="265452" y="512675"/>
                    <a:pt x="516188" y="261461"/>
                    <a:pt x="766446" y="10246"/>
                  </a:cubicBezTo>
                  <a:cubicBezTo>
                    <a:pt x="780801" y="-4109"/>
                    <a:pt x="790371" y="-3152"/>
                    <a:pt x="803769" y="11682"/>
                  </a:cubicBezTo>
                  <a:cubicBezTo>
                    <a:pt x="860233" y="75323"/>
                    <a:pt x="913346" y="141835"/>
                    <a:pt x="965982" y="208825"/>
                  </a:cubicBezTo>
                  <a:cubicBezTo>
                    <a:pt x="975073" y="215046"/>
                    <a:pt x="984165" y="221267"/>
                    <a:pt x="990385" y="230837"/>
                  </a:cubicBezTo>
                  <a:cubicBezTo>
                    <a:pt x="1077952" y="355248"/>
                    <a:pt x="1156426" y="484922"/>
                    <a:pt x="1222460" y="621774"/>
                  </a:cubicBezTo>
                  <a:cubicBezTo>
                    <a:pt x="1244471" y="667710"/>
                    <a:pt x="1266003" y="713647"/>
                    <a:pt x="1283708" y="761497"/>
                  </a:cubicBezTo>
                  <a:cubicBezTo>
                    <a:pt x="1290886" y="776809"/>
                    <a:pt x="1296149" y="793078"/>
                    <a:pt x="1304284" y="807912"/>
                  </a:cubicBezTo>
                  <a:cubicBezTo>
                    <a:pt x="1360747" y="958162"/>
                    <a:pt x="1408119" y="1110805"/>
                    <a:pt x="1435872" y="1269190"/>
                  </a:cubicBezTo>
                  <a:cubicBezTo>
                    <a:pt x="1444485" y="1317040"/>
                    <a:pt x="1450227" y="1365369"/>
                    <a:pt x="1460276" y="1412741"/>
                  </a:cubicBezTo>
                  <a:cubicBezTo>
                    <a:pt x="1463147" y="1426139"/>
                    <a:pt x="1464104" y="1440015"/>
                    <a:pt x="1461711" y="1453413"/>
                  </a:cubicBezTo>
                  <a:cubicBezTo>
                    <a:pt x="1457405" y="1478774"/>
                    <a:pt x="1458362" y="1504135"/>
                    <a:pt x="1463147" y="1529017"/>
                  </a:cubicBezTo>
                  <a:cubicBezTo>
                    <a:pt x="1466018" y="1558206"/>
                    <a:pt x="1465061" y="1587395"/>
                    <a:pt x="1470803" y="1616583"/>
                  </a:cubicBezTo>
                  <a:cubicBezTo>
                    <a:pt x="1476066" y="1644336"/>
                    <a:pt x="1472717" y="1646251"/>
                    <a:pt x="1444007" y="1646251"/>
                  </a:cubicBezTo>
                  <a:cubicBezTo>
                    <a:pt x="1287536" y="1646251"/>
                    <a:pt x="1131544" y="1646251"/>
                    <a:pt x="975073" y="1646251"/>
                  </a:cubicBezTo>
                  <a:cubicBezTo>
                    <a:pt x="776494" y="1646251"/>
                    <a:pt x="577915" y="1646251"/>
                    <a:pt x="379336" y="1646251"/>
                  </a:cubicBezTo>
                  <a:cubicBezTo>
                    <a:pt x="370723" y="1646251"/>
                    <a:pt x="362110" y="1644815"/>
                    <a:pt x="353497" y="1644336"/>
                  </a:cubicBezTo>
                  <a:cubicBezTo>
                    <a:pt x="342970" y="1626632"/>
                    <a:pt x="354454" y="1605099"/>
                    <a:pt x="344884" y="1586916"/>
                  </a:cubicBezTo>
                  <a:close/>
                </a:path>
              </a:pathLst>
            </a:custGeom>
            <a:solidFill>
              <a:schemeClr val="accent4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8" name="Trapezoid 24">
            <a:extLst>
              <a:ext uri="{FF2B5EF4-FFF2-40B4-BE49-F238E27FC236}">
                <a16:creationId xmlns:a16="http://schemas.microsoft.com/office/drawing/2014/main" id="{4D1F2B70-3483-43EB-A5B9-48B6586978F0}"/>
              </a:ext>
            </a:extLst>
          </p:cNvPr>
          <p:cNvSpPr>
            <a:spLocks noChangeAspect="1"/>
          </p:cNvSpPr>
          <p:nvPr/>
        </p:nvSpPr>
        <p:spPr>
          <a:xfrm rot="8369018">
            <a:off x="6010720" y="2650977"/>
            <a:ext cx="410470" cy="41438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09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6471894" y="3737186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37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3395594" y="3630840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40" name="Freeform: Shape 69">
            <a:extLst>
              <a:ext uri="{FF2B5EF4-FFF2-40B4-BE49-F238E27FC236}">
                <a16:creationId xmlns:a16="http://schemas.microsoft.com/office/drawing/2014/main" id="{4D330C05-BE98-4B4C-AA05-3336FD9D3943}"/>
              </a:ext>
            </a:extLst>
          </p:cNvPr>
          <p:cNvSpPr/>
          <p:nvPr/>
        </p:nvSpPr>
        <p:spPr>
          <a:xfrm rot="20319638">
            <a:off x="4661545" y="1844843"/>
            <a:ext cx="1340471" cy="1166026"/>
          </a:xfrm>
          <a:custGeom>
            <a:avLst/>
            <a:gdLst>
              <a:gd name="connsiteX0" fmla="*/ 1511593 w 1647498"/>
              <a:gd name="connsiteY0" fmla="*/ 560838 h 1471438"/>
              <a:gd name="connsiteX1" fmla="*/ 1635047 w 1647498"/>
              <a:gd name="connsiteY1" fmla="*/ 666109 h 1471438"/>
              <a:gd name="connsiteX2" fmla="*/ 1635526 w 1647498"/>
              <a:gd name="connsiteY2" fmla="*/ 705825 h 1471438"/>
              <a:gd name="connsiteX3" fmla="*/ 961792 w 1647498"/>
              <a:gd name="connsiteY3" fmla="*/ 1378601 h 1471438"/>
              <a:gd name="connsiteX4" fmla="*/ 880447 w 1647498"/>
              <a:gd name="connsiteY4" fmla="*/ 1460904 h 1471438"/>
              <a:gd name="connsiteX5" fmla="*/ 847430 w 1647498"/>
              <a:gd name="connsiteY5" fmla="*/ 1463775 h 1471438"/>
              <a:gd name="connsiteX6" fmla="*/ 589995 w 1647498"/>
              <a:gd name="connsiteY6" fmla="*/ 1287685 h 1471438"/>
              <a:gd name="connsiteX7" fmla="*/ 373711 w 1647498"/>
              <a:gd name="connsiteY7" fmla="*/ 1194377 h 1471438"/>
              <a:gd name="connsiteX8" fmla="*/ 180396 w 1647498"/>
              <a:gd name="connsiteY8" fmla="*/ 1141263 h 1471438"/>
              <a:gd name="connsiteX9" fmla="*/ 24882 w 1647498"/>
              <a:gd name="connsiteY9" fmla="*/ 1120209 h 1471438"/>
              <a:gd name="connsiteX10" fmla="*/ 0 w 1647498"/>
              <a:gd name="connsiteY10" fmla="*/ 1093891 h 1471438"/>
              <a:gd name="connsiteX11" fmla="*/ 479 w 1647498"/>
              <a:gd name="connsiteY11" fmla="*/ 261773 h 1471438"/>
              <a:gd name="connsiteX12" fmla="*/ 0 w 1647498"/>
              <a:gd name="connsiteY12" fmla="*/ 22522 h 1471438"/>
              <a:gd name="connsiteX13" fmla="*/ 22968 w 1647498"/>
              <a:gd name="connsiteY13" fmla="*/ 32 h 1471438"/>
              <a:gd name="connsiteX14" fmla="*/ 267005 w 1647498"/>
              <a:gd name="connsiteY14" fmla="*/ 22522 h 1471438"/>
              <a:gd name="connsiteX15" fmla="*/ 344044 w 1647498"/>
              <a:gd name="connsiteY15" fmla="*/ 34484 h 1471438"/>
              <a:gd name="connsiteX16" fmla="*/ 427782 w 1647498"/>
              <a:gd name="connsiteY16" fmla="*/ 44054 h 1471438"/>
              <a:gd name="connsiteX17" fmla="*/ 690959 w 1647498"/>
              <a:gd name="connsiteY17" fmla="*/ 113437 h 1471438"/>
              <a:gd name="connsiteX18" fmla="*/ 1119698 w 1647498"/>
              <a:gd name="connsiteY18" fmla="*/ 295269 h 1471438"/>
              <a:gd name="connsiteX19" fmla="*/ 1492453 w 1647498"/>
              <a:gd name="connsiteY19" fmla="*/ 536913 h 1471438"/>
              <a:gd name="connsiteX20" fmla="*/ 1511593 w 1647498"/>
              <a:gd name="connsiteY20" fmla="*/ 560838 h 147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47498" h="1471438">
                <a:moveTo>
                  <a:pt x="1511593" y="560838"/>
                </a:moveTo>
                <a:cubicBezTo>
                  <a:pt x="1552744" y="595769"/>
                  <a:pt x="1593417" y="631657"/>
                  <a:pt x="1635047" y="666109"/>
                </a:cubicBezTo>
                <a:cubicBezTo>
                  <a:pt x="1652752" y="680464"/>
                  <a:pt x="1650359" y="690991"/>
                  <a:pt x="1635526" y="705825"/>
                </a:cubicBezTo>
                <a:cubicBezTo>
                  <a:pt x="1410629" y="929764"/>
                  <a:pt x="1186211" y="1154183"/>
                  <a:pt x="961792" y="1378601"/>
                </a:cubicBezTo>
                <a:cubicBezTo>
                  <a:pt x="934518" y="1405876"/>
                  <a:pt x="906764" y="1432672"/>
                  <a:pt x="880447" y="1460904"/>
                </a:cubicBezTo>
                <a:cubicBezTo>
                  <a:pt x="869441" y="1472866"/>
                  <a:pt x="860828" y="1475737"/>
                  <a:pt x="847430" y="1463775"/>
                </a:cubicBezTo>
                <a:cubicBezTo>
                  <a:pt x="768955" y="1393913"/>
                  <a:pt x="682346" y="1336493"/>
                  <a:pt x="589995" y="1287685"/>
                </a:cubicBezTo>
                <a:cubicBezTo>
                  <a:pt x="520612" y="1250840"/>
                  <a:pt x="448837" y="1219259"/>
                  <a:pt x="373711" y="1194377"/>
                </a:cubicBezTo>
                <a:cubicBezTo>
                  <a:pt x="310071" y="1173323"/>
                  <a:pt x="245951" y="1154661"/>
                  <a:pt x="180396" y="1141263"/>
                </a:cubicBezTo>
                <a:cubicBezTo>
                  <a:pt x="129196" y="1131215"/>
                  <a:pt x="77518" y="1121645"/>
                  <a:pt x="24882" y="1120209"/>
                </a:cubicBezTo>
                <a:cubicBezTo>
                  <a:pt x="4785" y="1119731"/>
                  <a:pt x="0" y="1113031"/>
                  <a:pt x="0" y="1093891"/>
                </a:cubicBezTo>
                <a:cubicBezTo>
                  <a:pt x="479" y="816359"/>
                  <a:pt x="479" y="538827"/>
                  <a:pt x="479" y="261773"/>
                </a:cubicBezTo>
                <a:cubicBezTo>
                  <a:pt x="479" y="181863"/>
                  <a:pt x="957" y="102432"/>
                  <a:pt x="0" y="22522"/>
                </a:cubicBezTo>
                <a:cubicBezTo>
                  <a:pt x="0" y="4338"/>
                  <a:pt x="5742" y="-447"/>
                  <a:pt x="22968" y="32"/>
                </a:cubicBezTo>
                <a:cubicBezTo>
                  <a:pt x="104792" y="989"/>
                  <a:pt x="186138" y="12951"/>
                  <a:pt x="267005" y="22522"/>
                </a:cubicBezTo>
                <a:cubicBezTo>
                  <a:pt x="292366" y="25393"/>
                  <a:pt x="319162" y="26828"/>
                  <a:pt x="344044" y="34484"/>
                </a:cubicBezTo>
                <a:cubicBezTo>
                  <a:pt x="373233" y="23479"/>
                  <a:pt x="400508" y="38791"/>
                  <a:pt x="427782" y="44054"/>
                </a:cubicBezTo>
                <a:cubicBezTo>
                  <a:pt x="516784" y="61280"/>
                  <a:pt x="604829" y="85684"/>
                  <a:pt x="690959" y="113437"/>
                </a:cubicBezTo>
                <a:cubicBezTo>
                  <a:pt x="839295" y="161288"/>
                  <a:pt x="982368" y="221579"/>
                  <a:pt x="1119698" y="295269"/>
                </a:cubicBezTo>
                <a:cubicBezTo>
                  <a:pt x="1250809" y="365130"/>
                  <a:pt x="1375219" y="445519"/>
                  <a:pt x="1492453" y="536913"/>
                </a:cubicBezTo>
                <a:cubicBezTo>
                  <a:pt x="1501545" y="543612"/>
                  <a:pt x="1507286" y="551268"/>
                  <a:pt x="1511593" y="56083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47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7" name="Group 30">
            <a:extLst>
              <a:ext uri="{FF2B5EF4-FFF2-40B4-BE49-F238E27FC236}">
                <a16:creationId xmlns:a16="http://schemas.microsoft.com/office/drawing/2014/main" id="{A7AA5E64-02E2-4AA1-B902-9E988F77BC13}"/>
              </a:ext>
            </a:extLst>
          </p:cNvPr>
          <p:cNvGrpSpPr/>
          <p:nvPr/>
        </p:nvGrpSpPr>
        <p:grpSpPr>
          <a:xfrm>
            <a:off x="5507800" y="4149092"/>
            <a:ext cx="1028286" cy="959174"/>
            <a:chOff x="3983887" y="4061275"/>
            <a:chExt cx="2122406" cy="1866023"/>
          </a:xfrm>
        </p:grpSpPr>
        <p:grpSp>
          <p:nvGrpSpPr>
            <p:cNvPr id="188" name="Group 31">
              <a:extLst>
                <a:ext uri="{FF2B5EF4-FFF2-40B4-BE49-F238E27FC236}">
                  <a16:creationId xmlns:a16="http://schemas.microsoft.com/office/drawing/2014/main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1" name="Freeform 15">
                <a:extLst>
                  <a:ext uri="{FF2B5EF4-FFF2-40B4-BE49-F238E27FC236}">
                    <a16:creationId xmlns:a16="http://schemas.microsoft.com/office/drawing/2014/main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2" name="Rectangle 22">
                <a:extLst>
                  <a:ext uri="{FF2B5EF4-FFF2-40B4-BE49-F238E27FC236}">
                    <a16:creationId xmlns:a16="http://schemas.microsoft.com/office/drawing/2014/main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89" name="Group 32">
              <a:extLst>
                <a:ext uri="{FF2B5EF4-FFF2-40B4-BE49-F238E27FC236}">
                  <a16:creationId xmlns:a16="http://schemas.microsoft.com/office/drawing/2014/main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9" name="Freeform 18">
                <a:extLst>
                  <a:ext uri="{FF2B5EF4-FFF2-40B4-BE49-F238E27FC236}">
                    <a16:creationId xmlns:a16="http://schemas.microsoft.com/office/drawing/2014/main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0" name="Freeform 19">
                <a:extLst>
                  <a:ext uri="{FF2B5EF4-FFF2-40B4-BE49-F238E27FC236}">
                    <a16:creationId xmlns:a16="http://schemas.microsoft.com/office/drawing/2014/main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90" name="Group 33">
              <a:extLst>
                <a:ext uri="{FF2B5EF4-FFF2-40B4-BE49-F238E27FC236}">
                  <a16:creationId xmlns:a16="http://schemas.microsoft.com/office/drawing/2014/main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7" name="Freeform 21">
                <a:extLst>
                  <a:ext uri="{FF2B5EF4-FFF2-40B4-BE49-F238E27FC236}">
                    <a16:creationId xmlns:a16="http://schemas.microsoft.com/office/drawing/2014/main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91" name="Group 34">
              <a:extLst>
                <a:ext uri="{FF2B5EF4-FFF2-40B4-BE49-F238E27FC236}">
                  <a16:creationId xmlns:a16="http://schemas.microsoft.com/office/drawing/2014/main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5" name="Freeform 24">
                <a:extLst>
                  <a:ext uri="{FF2B5EF4-FFF2-40B4-BE49-F238E27FC236}">
                    <a16:creationId xmlns:a16="http://schemas.microsoft.com/office/drawing/2014/main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96" name="Rectangle 22">
                <a:extLst>
                  <a:ext uri="{FF2B5EF4-FFF2-40B4-BE49-F238E27FC236}">
                    <a16:creationId xmlns:a16="http://schemas.microsoft.com/office/drawing/2014/main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92" name="Group 35">
              <a:extLst>
                <a:ext uri="{FF2B5EF4-FFF2-40B4-BE49-F238E27FC236}">
                  <a16:creationId xmlns:a16="http://schemas.microsoft.com/office/drawing/2014/main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3" name="Freeform 27">
                <a:extLst>
                  <a:ext uri="{FF2B5EF4-FFF2-40B4-BE49-F238E27FC236}">
                    <a16:creationId xmlns:a16="http://schemas.microsoft.com/office/drawing/2014/main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94" name="Freeform 28">
                <a:extLst>
                  <a:ext uri="{FF2B5EF4-FFF2-40B4-BE49-F238E27FC236}">
                    <a16:creationId xmlns:a16="http://schemas.microsoft.com/office/drawing/2014/main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10" name="Graphic 3">
            <a:extLst>
              <a:ext uri="{FF2B5EF4-FFF2-40B4-BE49-F238E27FC236}">
                <a16:creationId xmlns:a16="http://schemas.microsoft.com/office/drawing/2014/main" id="{178D6B85-C916-4CA7-B4A3-B6528BEBD1E3}"/>
              </a:ext>
            </a:extLst>
          </p:cNvPr>
          <p:cNvGrpSpPr/>
          <p:nvPr/>
        </p:nvGrpSpPr>
        <p:grpSpPr>
          <a:xfrm rot="294171">
            <a:off x="4703865" y="4384240"/>
            <a:ext cx="2562389" cy="890298"/>
            <a:chOff x="0" y="1211951"/>
            <a:chExt cx="12192000" cy="4434097"/>
          </a:xfrm>
        </p:grpSpPr>
        <p:sp>
          <p:nvSpPr>
            <p:cNvPr id="211" name="Freeform: Shape 92">
              <a:extLst>
                <a:ext uri="{FF2B5EF4-FFF2-40B4-BE49-F238E27FC236}">
                  <a16:creationId xmlns:a16="http://schemas.microsoft.com/office/drawing/2014/main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94">
              <a:extLst>
                <a:ext uri="{FF2B5EF4-FFF2-40B4-BE49-F238E27FC236}">
                  <a16:creationId xmlns:a16="http://schemas.microsoft.com/office/drawing/2014/main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95">
              <a:extLst>
                <a:ext uri="{FF2B5EF4-FFF2-40B4-BE49-F238E27FC236}">
                  <a16:creationId xmlns:a16="http://schemas.microsoft.com/office/drawing/2014/main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96">
              <a:extLst>
                <a:ext uri="{FF2B5EF4-FFF2-40B4-BE49-F238E27FC236}">
                  <a16:creationId xmlns:a16="http://schemas.microsoft.com/office/drawing/2014/main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97">
              <a:extLst>
                <a:ext uri="{FF2B5EF4-FFF2-40B4-BE49-F238E27FC236}">
                  <a16:creationId xmlns:a16="http://schemas.microsoft.com/office/drawing/2014/main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98">
              <a:extLst>
                <a:ext uri="{FF2B5EF4-FFF2-40B4-BE49-F238E27FC236}">
                  <a16:creationId xmlns:a16="http://schemas.microsoft.com/office/drawing/2014/main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99">
              <a:extLst>
                <a:ext uri="{FF2B5EF4-FFF2-40B4-BE49-F238E27FC236}">
                  <a16:creationId xmlns:a16="http://schemas.microsoft.com/office/drawing/2014/main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100">
              <a:extLst>
                <a:ext uri="{FF2B5EF4-FFF2-40B4-BE49-F238E27FC236}">
                  <a16:creationId xmlns:a16="http://schemas.microsoft.com/office/drawing/2014/main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101">
              <a:extLst>
                <a:ext uri="{FF2B5EF4-FFF2-40B4-BE49-F238E27FC236}">
                  <a16:creationId xmlns:a16="http://schemas.microsoft.com/office/drawing/2014/main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102">
              <a:extLst>
                <a:ext uri="{FF2B5EF4-FFF2-40B4-BE49-F238E27FC236}">
                  <a16:creationId xmlns:a16="http://schemas.microsoft.com/office/drawing/2014/main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1" name="Group 46">
            <a:extLst>
              <a:ext uri="{FF2B5EF4-FFF2-40B4-BE49-F238E27FC236}">
                <a16:creationId xmlns:a16="http://schemas.microsoft.com/office/drawing/2014/main" id="{9B1DEA87-5A5F-4FFA-8934-9C26E8902D12}"/>
              </a:ext>
            </a:extLst>
          </p:cNvPr>
          <p:cNvGrpSpPr/>
          <p:nvPr/>
        </p:nvGrpSpPr>
        <p:grpSpPr>
          <a:xfrm flipH="1">
            <a:off x="3850271" y="4009879"/>
            <a:ext cx="1183662" cy="1040677"/>
            <a:chOff x="3983887" y="4061275"/>
            <a:chExt cx="2122406" cy="1866023"/>
          </a:xfrm>
        </p:grpSpPr>
        <p:grpSp>
          <p:nvGrpSpPr>
            <p:cNvPr id="222" name="Group 47">
              <a:extLst>
                <a:ext uri="{FF2B5EF4-FFF2-40B4-BE49-F238E27FC236}">
                  <a16:creationId xmlns:a16="http://schemas.microsoft.com/office/drawing/2014/main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5" name="Freeform 15">
                <a:extLst>
                  <a:ext uri="{FF2B5EF4-FFF2-40B4-BE49-F238E27FC236}">
                    <a16:creationId xmlns:a16="http://schemas.microsoft.com/office/drawing/2014/main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36" name="Rectangle 22">
                <a:extLst>
                  <a:ext uri="{FF2B5EF4-FFF2-40B4-BE49-F238E27FC236}">
                    <a16:creationId xmlns:a16="http://schemas.microsoft.com/office/drawing/2014/main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3" name="Group 48">
              <a:extLst>
                <a:ext uri="{FF2B5EF4-FFF2-40B4-BE49-F238E27FC236}">
                  <a16:creationId xmlns:a16="http://schemas.microsoft.com/office/drawing/2014/main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3" name="Freeform 18">
                <a:extLst>
                  <a:ext uri="{FF2B5EF4-FFF2-40B4-BE49-F238E27FC236}">
                    <a16:creationId xmlns:a16="http://schemas.microsoft.com/office/drawing/2014/main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4" name="Freeform 19">
                <a:extLst>
                  <a:ext uri="{FF2B5EF4-FFF2-40B4-BE49-F238E27FC236}">
                    <a16:creationId xmlns:a16="http://schemas.microsoft.com/office/drawing/2014/main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4" name="Group 49">
              <a:extLst>
                <a:ext uri="{FF2B5EF4-FFF2-40B4-BE49-F238E27FC236}">
                  <a16:creationId xmlns:a16="http://schemas.microsoft.com/office/drawing/2014/main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1" name="Freeform 21">
                <a:extLst>
                  <a:ext uri="{FF2B5EF4-FFF2-40B4-BE49-F238E27FC236}">
                    <a16:creationId xmlns:a16="http://schemas.microsoft.com/office/drawing/2014/main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32" name="Rectangle 22">
                <a:extLst>
                  <a:ext uri="{FF2B5EF4-FFF2-40B4-BE49-F238E27FC236}">
                    <a16:creationId xmlns:a16="http://schemas.microsoft.com/office/drawing/2014/main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5" name="Group 50">
              <a:extLst>
                <a:ext uri="{FF2B5EF4-FFF2-40B4-BE49-F238E27FC236}">
                  <a16:creationId xmlns:a16="http://schemas.microsoft.com/office/drawing/2014/main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9" name="Freeform 24">
                <a:extLst>
                  <a:ext uri="{FF2B5EF4-FFF2-40B4-BE49-F238E27FC236}">
                    <a16:creationId xmlns:a16="http://schemas.microsoft.com/office/drawing/2014/main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30" name="Rectangle 22">
                <a:extLst>
                  <a:ext uri="{FF2B5EF4-FFF2-40B4-BE49-F238E27FC236}">
                    <a16:creationId xmlns:a16="http://schemas.microsoft.com/office/drawing/2014/main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6" name="Group 51">
              <a:extLst>
                <a:ext uri="{FF2B5EF4-FFF2-40B4-BE49-F238E27FC236}">
                  <a16:creationId xmlns:a16="http://schemas.microsoft.com/office/drawing/2014/main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7" name="Freeform 27">
                <a:extLst>
                  <a:ext uri="{FF2B5EF4-FFF2-40B4-BE49-F238E27FC236}">
                    <a16:creationId xmlns:a16="http://schemas.microsoft.com/office/drawing/2014/main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28" name="Freeform 28">
                <a:extLst>
                  <a:ext uri="{FF2B5EF4-FFF2-40B4-BE49-F238E27FC236}">
                    <a16:creationId xmlns:a16="http://schemas.microsoft.com/office/drawing/2014/main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238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5090797" y="2193197"/>
            <a:ext cx="229454" cy="540769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1" name="Oval 21">
            <a:extLst>
              <a:ext uri="{FF2B5EF4-FFF2-40B4-BE49-F238E27FC236}">
                <a16:creationId xmlns:a16="http://schemas.microsoft.com/office/drawing/2014/main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3909635" y="2654473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Правоъгълник 4"/>
          <p:cNvSpPr/>
          <p:nvPr/>
        </p:nvSpPr>
        <p:spPr>
          <a:xfrm>
            <a:off x="548379" y="222148"/>
            <a:ext cx="32714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team</a:t>
            </a:r>
            <a:endParaRPr lang="bg-BG" sz="5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5662468" y="885486"/>
            <a:ext cx="2151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Ema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Martinova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Mateva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Текстово поле 6"/>
          <p:cNvSpPr txBox="1"/>
          <p:nvPr/>
        </p:nvSpPr>
        <p:spPr>
          <a:xfrm>
            <a:off x="7611925" y="1918930"/>
            <a:ext cx="1211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Zhenya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Ivelinova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Yordanova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8093689" y="4105341"/>
            <a:ext cx="11559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Georgi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 smtClean="0">
                <a:solidFill>
                  <a:schemeClr val="bg1"/>
                </a:solidFill>
              </a:rPr>
              <a:t>Nedyalkov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Georgiev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9" name="Текстово поле 8"/>
          <p:cNvSpPr txBox="1"/>
          <p:nvPr/>
        </p:nvSpPr>
        <p:spPr>
          <a:xfrm>
            <a:off x="2141854" y="2007059"/>
            <a:ext cx="1219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Georgi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Stoychev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Koradov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10" name="Текстово поле 9"/>
          <p:cNvSpPr txBox="1"/>
          <p:nvPr/>
        </p:nvSpPr>
        <p:spPr>
          <a:xfrm>
            <a:off x="1343717" y="3153334"/>
            <a:ext cx="1195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Aleksandar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Galinov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err="1">
                <a:solidFill>
                  <a:schemeClr val="bg1"/>
                </a:solidFill>
              </a:rPr>
              <a:t>Dinev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2" name="bulevard Demokratsia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98374" y="4901691"/>
            <a:ext cx="246829" cy="246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370">
        <p:fade/>
      </p:transition>
    </mc:Choice>
    <mc:Fallback xmlns="">
      <p:transition spd="med" advClick="0" advTm="183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3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5"/>
          <p:cNvGrpSpPr/>
          <p:nvPr/>
        </p:nvGrpSpPr>
        <p:grpSpPr>
          <a:xfrm>
            <a:off x="5559770" y="227959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2" name="TextBox 29">
            <a:extLst>
              <a:ext uri="{FF2B5EF4-FFF2-40B4-BE49-F238E27FC236}">
                <a16:creationId xmlns:a16="http://schemas.microsoft.com/office/drawing/2014/main" id="{61CFC90B-0376-437E-9A6B-886740238321}"/>
              </a:ext>
            </a:extLst>
          </p:cNvPr>
          <p:cNvSpPr txBox="1"/>
          <p:nvPr/>
        </p:nvSpPr>
        <p:spPr>
          <a:xfrm>
            <a:off x="713221" y="2046177"/>
            <a:ext cx="3910656" cy="1015663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sz="6000" b="1" dirty="0">
                <a:ln w="127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Summary</a:t>
            </a:r>
            <a:endParaRPr lang="en-US" altLang="ko-KR" sz="6000" b="1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ea typeface="FZShuTi" pitchFamily="2" charset="-122"/>
              <a:cs typeface="Arial" pitchFamily="34" charset="0"/>
            </a:endParaRPr>
          </a:p>
        </p:txBody>
      </p:sp>
      <p:sp>
        <p:nvSpPr>
          <p:cNvPr id="114" name="Oval 9"/>
          <p:cNvSpPr/>
          <p:nvPr/>
        </p:nvSpPr>
        <p:spPr>
          <a:xfrm>
            <a:off x="665708" y="3179534"/>
            <a:ext cx="726853" cy="696205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5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921511" y="3266785"/>
            <a:ext cx="133811" cy="559678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6" name="TextBox 9"/>
          <p:cNvSpPr txBox="1"/>
          <p:nvPr/>
        </p:nvSpPr>
        <p:spPr>
          <a:xfrm>
            <a:off x="1288958" y="3348674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n w="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cs typeface="Times New Roman" panose="02020603050405020304" pitchFamily="18" charset="0"/>
              </a:rPr>
              <a:t>Description of the application</a:t>
            </a:r>
            <a:endParaRPr lang="ko-KR" altLang="en-US" sz="2000" i="1" dirty="0">
              <a:ln w="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Summa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06052" y="4905552"/>
            <a:ext cx="237948" cy="237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9500">
        <p:fade/>
      </p:transition>
    </mc:Choice>
    <mc:Fallback xmlns="">
      <p:transition spd="med" advClick="0" advTm="39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авоъгълник 34"/>
          <p:cNvSpPr/>
          <p:nvPr/>
        </p:nvSpPr>
        <p:spPr>
          <a:xfrm>
            <a:off x="250959" y="1412603"/>
            <a:ext cx="4157168" cy="3387164"/>
          </a:xfrm>
          <a:prstGeom prst="rect">
            <a:avLst/>
          </a:prstGeom>
          <a:solidFill>
            <a:srgbClr val="E4DEC8"/>
          </a:solidFill>
          <a:ln>
            <a:solidFill>
              <a:srgbClr val="D9D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5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6" y="424729"/>
            <a:ext cx="3906907" cy="1082675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Milestones in the realization</a:t>
            </a:r>
            <a:endParaRPr lang="bg-BG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Oval 5"/>
          <p:cNvSpPr/>
          <p:nvPr/>
        </p:nvSpPr>
        <p:spPr>
          <a:xfrm flipH="1">
            <a:off x="492083" y="1593844"/>
            <a:ext cx="504055" cy="5040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6"/>
          <p:cNvSpPr/>
          <p:nvPr/>
        </p:nvSpPr>
        <p:spPr>
          <a:xfrm flipH="1">
            <a:off x="492261" y="2262549"/>
            <a:ext cx="504055" cy="5040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TextBox 13"/>
          <p:cNvSpPr txBox="1"/>
          <p:nvPr/>
        </p:nvSpPr>
        <p:spPr>
          <a:xfrm flipH="1">
            <a:off x="1008306" y="2383211"/>
            <a:ext cx="30243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Discussing ideas</a:t>
            </a:r>
            <a:endParaRPr lang="bg-BG" b="1" i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1"/>
          <p:cNvSpPr txBox="1"/>
          <p:nvPr/>
        </p:nvSpPr>
        <p:spPr>
          <a:xfrm flipH="1">
            <a:off x="492082" y="1639518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2"/>
          <p:cNvSpPr txBox="1"/>
          <p:nvPr/>
        </p:nvSpPr>
        <p:spPr>
          <a:xfrm flipH="1">
            <a:off x="485561" y="2344805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Oval 6"/>
          <p:cNvSpPr/>
          <p:nvPr/>
        </p:nvSpPr>
        <p:spPr>
          <a:xfrm flipH="1">
            <a:off x="489437" y="3619945"/>
            <a:ext cx="504055" cy="5040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Oval 6"/>
          <p:cNvSpPr/>
          <p:nvPr/>
        </p:nvSpPr>
        <p:spPr>
          <a:xfrm flipH="1">
            <a:off x="492083" y="2977269"/>
            <a:ext cx="504055" cy="5040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22"/>
          <p:cNvSpPr txBox="1"/>
          <p:nvPr/>
        </p:nvSpPr>
        <p:spPr>
          <a:xfrm flipH="1">
            <a:off x="491138" y="3044630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22"/>
          <p:cNvSpPr txBox="1"/>
          <p:nvPr/>
        </p:nvSpPr>
        <p:spPr>
          <a:xfrm flipH="1">
            <a:off x="482510" y="3702011"/>
            <a:ext cx="504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13"/>
          <p:cNvSpPr txBox="1"/>
          <p:nvPr/>
        </p:nvSpPr>
        <p:spPr>
          <a:xfrm flipH="1">
            <a:off x="1018020" y="3106185"/>
            <a:ext cx="23678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on the code</a:t>
            </a:r>
            <a:endParaRPr lang="bg-BG" b="1" i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13"/>
          <p:cNvSpPr txBox="1"/>
          <p:nvPr/>
        </p:nvSpPr>
        <p:spPr>
          <a:xfrm flipH="1">
            <a:off x="1000419" y="3691989"/>
            <a:ext cx="9361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endParaRPr lang="bg-BG" b="1" i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10"/>
          <p:cNvSpPr txBox="1"/>
          <p:nvPr/>
        </p:nvSpPr>
        <p:spPr>
          <a:xfrm flipH="1">
            <a:off x="968147" y="1739317"/>
            <a:ext cx="193675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b="1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Deciding what to do </a:t>
            </a:r>
            <a:endParaRPr lang="ko-KR" altLang="en-US" sz="1200" b="1" i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2" name="Recording (1) (1) (online-audio-convert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01112" y="4900612"/>
            <a:ext cx="242888" cy="242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4030">
        <p:fade/>
      </p:transition>
    </mc:Choice>
    <mc:Fallback xmlns="">
      <p:transition spd="med" advClick="0" advTm="140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48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1"/>
          <p:cNvSpPr/>
          <p:nvPr/>
        </p:nvSpPr>
        <p:spPr>
          <a:xfrm>
            <a:off x="2870" y="0"/>
            <a:ext cx="9159591" cy="51435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1" name="Google Shape;1991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5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-179563" y="276975"/>
            <a:ext cx="5472000" cy="72747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Rounded MT Bold" panose="020F0704030504030204" pitchFamily="34" charset="0"/>
              </a:rPr>
              <a:t>Used resources</a:t>
            </a:r>
            <a:endParaRPr lang="bg-BG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grpSp>
        <p:nvGrpSpPr>
          <p:cNvPr id="56" name="Group 66">
            <a:extLst>
              <a:ext uri="{FF2B5EF4-FFF2-40B4-BE49-F238E27FC236}">
                <a16:creationId xmlns:a16="http://schemas.microsoft.com/office/drawing/2014/main" id="{85030F3C-3F14-4280-AA6C-19204206B3E0}"/>
              </a:ext>
            </a:extLst>
          </p:cNvPr>
          <p:cNvGrpSpPr/>
          <p:nvPr/>
        </p:nvGrpSpPr>
        <p:grpSpPr>
          <a:xfrm rot="16200000">
            <a:off x="6449259" y="2158187"/>
            <a:ext cx="3472263" cy="1071369"/>
            <a:chOff x="3960971" y="2767117"/>
            <a:chExt cx="4267200" cy="1321489"/>
          </a:xfrm>
        </p:grpSpPr>
        <p:sp>
          <p:nvSpPr>
            <p:cNvPr id="57" name="Freeform: Shape 67">
              <a:extLst>
                <a:ext uri="{FF2B5EF4-FFF2-40B4-BE49-F238E27FC236}">
                  <a16:creationId xmlns:a16="http://schemas.microsoft.com/office/drawing/2014/main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8" name="Freeform: Shape 68">
              <a:extLst>
                <a:ext uri="{FF2B5EF4-FFF2-40B4-BE49-F238E27FC236}">
                  <a16:creationId xmlns:a16="http://schemas.microsoft.com/office/drawing/2014/main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59" name="Freeform: Shape 69">
              <a:extLst>
                <a:ext uri="{FF2B5EF4-FFF2-40B4-BE49-F238E27FC236}">
                  <a16:creationId xmlns:a16="http://schemas.microsoft.com/office/drawing/2014/main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60" name="Freeform: Shape 70">
              <a:extLst>
                <a:ext uri="{FF2B5EF4-FFF2-40B4-BE49-F238E27FC236}">
                  <a16:creationId xmlns:a16="http://schemas.microsoft.com/office/drawing/2014/main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70" name="Group 7">
            <a:extLst>
              <a:ext uri="{FF2B5EF4-FFF2-40B4-BE49-F238E27FC236}">
                <a16:creationId xmlns:a16="http://schemas.microsoft.com/office/drawing/2014/main" id="{3DC938BF-274F-4644-8F23-CD7AE6676BA0}"/>
              </a:ext>
            </a:extLst>
          </p:cNvPr>
          <p:cNvGrpSpPr/>
          <p:nvPr/>
        </p:nvGrpSpPr>
        <p:grpSpPr>
          <a:xfrm>
            <a:off x="1538002" y="1993353"/>
            <a:ext cx="6878139" cy="1927781"/>
            <a:chOff x="1427713" y="2852132"/>
            <a:chExt cx="10061655" cy="2617601"/>
          </a:xfrm>
        </p:grpSpPr>
        <p:grpSp>
          <p:nvGrpSpPr>
            <p:cNvPr id="71" name="Group 5">
              <a:extLst>
                <a:ext uri="{FF2B5EF4-FFF2-40B4-BE49-F238E27FC236}">
                  <a16:creationId xmlns:a16="http://schemas.microsoft.com/office/drawing/2014/main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73" name="Block Arc 108">
                <a:extLst>
                  <a:ext uri="{FF2B5EF4-FFF2-40B4-BE49-F238E27FC236}">
                    <a16:creationId xmlns:a16="http://schemas.microsoft.com/office/drawing/2014/main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4" name="Block Arc 109">
                <a:extLst>
                  <a:ext uri="{FF2B5EF4-FFF2-40B4-BE49-F238E27FC236}">
                    <a16:creationId xmlns:a16="http://schemas.microsoft.com/office/drawing/2014/main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5" name="Block Arc 110">
                <a:extLst>
                  <a:ext uri="{FF2B5EF4-FFF2-40B4-BE49-F238E27FC236}">
                    <a16:creationId xmlns:a16="http://schemas.microsoft.com/office/drawing/2014/main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Block Arc 111">
                <a:extLst>
                  <a:ext uri="{FF2B5EF4-FFF2-40B4-BE49-F238E27FC236}">
                    <a16:creationId xmlns:a16="http://schemas.microsoft.com/office/drawing/2014/main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Block Arc 112">
                <a:extLst>
                  <a:ext uri="{FF2B5EF4-FFF2-40B4-BE49-F238E27FC236}">
                    <a16:creationId xmlns:a16="http://schemas.microsoft.com/office/drawing/2014/main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Block Arc 160">
                <a:extLst>
                  <a:ext uri="{FF2B5EF4-FFF2-40B4-BE49-F238E27FC236}">
                    <a16:creationId xmlns:a16="http://schemas.microsoft.com/office/drawing/2014/main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98" name="Google Shape;1998;p32"/>
          <p:cNvGrpSpPr/>
          <p:nvPr/>
        </p:nvGrpSpPr>
        <p:grpSpPr>
          <a:xfrm flipH="1">
            <a:off x="271090" y="1564130"/>
            <a:ext cx="1474770" cy="3560847"/>
            <a:chOff x="2217389" y="2145281"/>
            <a:chExt cx="771968" cy="2035404"/>
          </a:xfrm>
        </p:grpSpPr>
        <p:sp>
          <p:nvSpPr>
            <p:cNvPr id="1999" name="Google Shape;1999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" name="Content Placeholder 3">
            <a:extLst>
              <a:ext uri="{FF2B5EF4-FFF2-40B4-BE49-F238E27FC236}">
                <a16:creationId xmlns:a16="http://schemas.microsoft.com/office/drawing/2014/main" id="{77F8C64F-83AA-4CC7-82C4-22DD00CC3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2301" y1="8072" x2="82301" y2="8072"/>
                        <a14:foregroundMark x1="87611" y1="18834" x2="87611" y2="18834"/>
                        <a14:foregroundMark x1="88053" y1="43498" x2="88053" y2="43498"/>
                        <a14:foregroundMark x1="85841" y1="59641" x2="85841" y2="59641"/>
                        <a14:foregroundMark x1="84513" y1="71749" x2="84513" y2="71749"/>
                        <a14:foregroundMark x1="85398" y1="76233" x2="87168" y2="78924"/>
                        <a14:foregroundMark x1="91593" y1="83408" x2="91593" y2="83408"/>
                        <a14:foregroundMark x1="91150" y1="56502" x2="91150" y2="56502"/>
                        <a14:foregroundMark x1="93805" y1="49327" x2="93363" y2="44843"/>
                        <a14:foregroundMark x1="93363" y1="40359" x2="92478" y2="35426"/>
                        <a14:foregroundMark x1="2212" y1="44843" x2="2212" y2="44843"/>
                        <a14:foregroundMark x1="6637" y1="32735" x2="6637" y2="327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0194" y="2275122"/>
            <a:ext cx="648150" cy="639547"/>
          </a:xfrm>
          <a:prstGeom prst="rect">
            <a:avLst/>
          </a:prstGeom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8B8A97B7-3969-44F7-94AE-562D03CD3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54" b="98897" l="0" r="100000">
                        <a14:foregroundMark x1="20000" y1="84681" x2="20000" y2="84681"/>
                        <a14:foregroundMark x1="26744" y1="84681" x2="26744" y2="84681"/>
                        <a14:foregroundMark x1="27674" y1="71446" x2="27674" y2="71446"/>
                        <a14:foregroundMark x1="35930" y1="78186" x2="35930" y2="78186"/>
                        <a14:foregroundMark x1="51744" y1="79902" x2="51744" y2="79902"/>
                        <a14:foregroundMark x1="76512" y1="86029" x2="76512" y2="86029"/>
                        <a14:foregroundMark x1="93605" y1="80515" x2="93605" y2="805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4695" y="2914669"/>
            <a:ext cx="914771" cy="867969"/>
          </a:xfrm>
          <a:prstGeom prst="rect">
            <a:avLst/>
          </a:prstGeom>
        </p:spPr>
      </p:pic>
      <p:pic>
        <p:nvPicPr>
          <p:cNvPr id="81" name="Picture 8">
            <a:extLst>
              <a:ext uri="{FF2B5EF4-FFF2-40B4-BE49-F238E27FC236}">
                <a16:creationId xmlns:a16="http://schemas.microsoft.com/office/drawing/2014/main" id="{9FBA72A7-BC37-46A5-9F3A-2A68FBBB06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13" b="89844" l="4883" r="89844">
                        <a14:foregroundMark x1="21094" y1="51172" x2="21094" y2="51172"/>
                        <a14:foregroundMark x1="28125" y1="46680" x2="28125" y2="46680"/>
                        <a14:foregroundMark x1="31055" y1="42773" x2="31055" y2="42773"/>
                        <a14:foregroundMark x1="31250" y1="51563" x2="31250" y2="51563"/>
                        <a14:foregroundMark x1="35938" y1="54688" x2="35938" y2="54688"/>
                        <a14:foregroundMark x1="36719" y1="47266" x2="36719" y2="47266"/>
                        <a14:foregroundMark x1="39453" y1="46094" x2="39453" y2="46094"/>
                        <a14:foregroundMark x1="39453" y1="45703" x2="39453" y2="45703"/>
                        <a14:foregroundMark x1="40039" y1="45117" x2="40039" y2="45117"/>
                        <a14:foregroundMark x1="39453" y1="43164" x2="39453" y2="43164"/>
                        <a14:foregroundMark x1="18750" y1="46289" x2="18750" y2="46289"/>
                        <a14:foregroundMark x1="19336" y1="41602" x2="19336" y2="41602"/>
                        <a14:foregroundMark x1="19141" y1="46680" x2="19141" y2="46680"/>
                        <a14:foregroundMark x1="21680" y1="54688" x2="21680" y2="54688"/>
                        <a14:foregroundMark x1="24023" y1="56250" x2="24023" y2="56250"/>
                        <a14:foregroundMark x1="23047" y1="59961" x2="23047" y2="59961"/>
                        <a14:foregroundMark x1="25586" y1="51563" x2="25586" y2="51563"/>
                        <a14:foregroundMark x1="27148" y1="45703" x2="27148" y2="45703"/>
                        <a14:foregroundMark x1="28516" y1="41211" x2="28516" y2="41211"/>
                        <a14:foregroundMark x1="30273" y1="49805" x2="30273" y2="49805"/>
                        <a14:foregroundMark x1="31250" y1="48633" x2="31250" y2="48633"/>
                        <a14:foregroundMark x1="33594" y1="51172" x2="34180" y2="52148"/>
                        <a14:foregroundMark x1="33984" y1="53711" x2="33984" y2="54688"/>
                        <a14:foregroundMark x1="33594" y1="56641" x2="33594" y2="56641"/>
                        <a14:foregroundMark x1="34180" y1="57227" x2="34180" y2="57227"/>
                        <a14:foregroundMark x1="34570" y1="57617" x2="35547" y2="58203"/>
                        <a14:foregroundMark x1="35938" y1="58203" x2="35938" y2="58203"/>
                        <a14:foregroundMark x1="31055" y1="55078" x2="28125" y2="53516"/>
                        <a14:foregroundMark x1="25586" y1="52539" x2="25586" y2="52539"/>
                        <a14:foregroundMark x1="25586" y1="51758" x2="25586" y2="51758"/>
                        <a14:foregroundMark x1="26172" y1="51758" x2="19336" y2="60742"/>
                        <a14:foregroundMark x1="21680" y1="59961" x2="21680" y2="59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2840" y="2834472"/>
            <a:ext cx="973527" cy="973527"/>
          </a:xfrm>
          <a:prstGeom prst="rect">
            <a:avLst/>
          </a:prstGeom>
        </p:spPr>
      </p:pic>
      <p:pic>
        <p:nvPicPr>
          <p:cNvPr id="82" name="Picture 10">
            <a:extLst>
              <a:ext uri="{FF2B5EF4-FFF2-40B4-BE49-F238E27FC236}">
                <a16:creationId xmlns:a16="http://schemas.microsoft.com/office/drawing/2014/main" id="{9913CE3A-0FD7-4906-BA43-31A5880E94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81" r="100000">
                        <a14:foregroundMark x1="8984" y1="42017" x2="8984" y2="42017"/>
                        <a14:foregroundMark x1="9635" y1="32353" x2="9635" y2="32353"/>
                        <a14:foregroundMark x1="5078" y1="30112" x2="5078" y2="30112"/>
                        <a14:foregroundMark x1="7813" y1="28711" x2="10547" y2="28711"/>
                        <a14:foregroundMark x1="11458" y1="28711" x2="14974" y2="30392"/>
                        <a14:foregroundMark x1="16146" y1="30952" x2="17057" y2="31373"/>
                        <a14:foregroundMark x1="20703" y1="32913" x2="24219" y2="34594"/>
                        <a14:foregroundMark x1="26042" y1="35854" x2="27214" y2="36415"/>
                        <a14:foregroundMark x1="30208" y1="38375" x2="34115" y2="42577"/>
                        <a14:foregroundMark x1="35677" y1="45798" x2="35677" y2="45798"/>
                        <a14:foregroundMark x1="27865" y1="57703" x2="27865" y2="57703"/>
                        <a14:foregroundMark x1="28516" y1="66667" x2="28516" y2="66667"/>
                        <a14:foregroundMark x1="43359" y1="70308" x2="43359" y2="70308"/>
                        <a14:foregroundMark x1="48177" y1="51961" x2="48177" y2="51961"/>
                        <a14:foregroundMark x1="44922" y1="37395" x2="44922" y2="37395"/>
                        <a14:foregroundMark x1="43750" y1="34874" x2="43750" y2="34874"/>
                        <a14:foregroundMark x1="44922" y1="31933" x2="40104" y2="29412"/>
                        <a14:foregroundMark x1="36198" y1="27171" x2="37109" y2="27731"/>
                        <a14:foregroundMark x1="32943" y1="30672" x2="32943" y2="30672"/>
                        <a14:foregroundMark x1="13802" y1="62885" x2="13802" y2="62885"/>
                        <a14:foregroundMark x1="7813" y1="69328" x2="7813" y2="69328"/>
                        <a14:foregroundMark x1="7813" y1="70868" x2="9635" y2="71569"/>
                        <a14:foregroundMark x1="18620" y1="72549" x2="18620" y2="72549"/>
                        <a14:foregroundMark x1="18620" y1="72549" x2="19531" y2="72269"/>
                        <a14:foregroundMark x1="9635" y1="57703" x2="9635" y2="57703"/>
                        <a14:foregroundMark x1="9375" y1="57423" x2="14063" y2="51261"/>
                        <a14:foregroundMark x1="14453" y1="50980" x2="15234" y2="50280"/>
                        <a14:foregroundMark x1="16797" y1="46499" x2="16797" y2="45518"/>
                        <a14:foregroundMark x1="15234" y1="41597" x2="15234" y2="41597"/>
                        <a14:foregroundMark x1="15234" y1="42017" x2="14453" y2="44258"/>
                        <a14:foregroundMark x1="11719" y1="48459" x2="11719" y2="48459"/>
                        <a14:foregroundMark x1="9896" y1="46499" x2="8464" y2="44818"/>
                        <a14:foregroundMark x1="4818" y1="39636" x2="3385" y2="38796"/>
                        <a14:foregroundMark x1="2474" y1="38095" x2="3385" y2="36835"/>
                        <a14:foregroundMark x1="4167" y1="35154" x2="5729" y2="34174"/>
                        <a14:foregroundMark x1="6641" y1="33894" x2="8724" y2="33333"/>
                        <a14:foregroundMark x1="10156" y1="33333" x2="11719" y2="34174"/>
                        <a14:foregroundMark x1="13151" y1="35154" x2="13151" y2="35154"/>
                        <a14:foregroundMark x1="13151" y1="35574" x2="13151" y2="35574"/>
                        <a14:foregroundMark x1="9896" y1="41317" x2="9896" y2="42577"/>
                        <a14:foregroundMark x1="7161" y1="49300" x2="5729" y2="50700"/>
                        <a14:foregroundMark x1="5729" y1="50700" x2="7161" y2="52521"/>
                        <a14:foregroundMark x1="8073" y1="53922" x2="8073" y2="53922"/>
                        <a14:foregroundMark x1="8464" y1="56162" x2="8724" y2="57983"/>
                        <a14:foregroundMark x1="6901" y1="60924" x2="7813" y2="61905"/>
                        <a14:foregroundMark x1="9635" y1="62885" x2="9635" y2="62885"/>
                        <a14:foregroundMark x1="10807" y1="63445" x2="10807" y2="63445"/>
                        <a14:foregroundMark x1="11458" y1="64146" x2="11719" y2="66106"/>
                        <a14:foregroundMark x1="12891" y1="72269" x2="12891" y2="72269"/>
                        <a14:foregroundMark x1="13151" y1="72549" x2="14063" y2="73109"/>
                        <a14:foregroundMark x1="18620" y1="67087" x2="16536" y2="66667"/>
                        <a14:foregroundMark x1="13802" y1="67647" x2="11458" y2="68347"/>
                        <a14:foregroundMark x1="9375" y1="68347" x2="9375" y2="68347"/>
                        <a14:foregroundMark x1="19792" y1="62605" x2="19792" y2="62605"/>
                        <a14:foregroundMark x1="23958" y1="57423" x2="23958" y2="57423"/>
                        <a14:foregroundMark x1="33594" y1="61905" x2="33594" y2="61905"/>
                        <a14:foregroundMark x1="33594" y1="62185" x2="35286" y2="63165"/>
                        <a14:foregroundMark x1="39583" y1="64846" x2="41016" y2="64846"/>
                        <a14:foregroundMark x1="43099" y1="63866" x2="43099" y2="63866"/>
                        <a14:foregroundMark x1="44010" y1="60644" x2="43359" y2="59384"/>
                        <a14:foregroundMark x1="43359" y1="54482" x2="43359" y2="54482"/>
                        <a14:foregroundMark x1="43099" y1="53922" x2="40755" y2="50280"/>
                        <a14:foregroundMark x1="40104" y1="45798" x2="40104" y2="45798"/>
                        <a14:foregroundMark x1="40104" y1="45798" x2="38021" y2="47479"/>
                        <a14:foregroundMark x1="36849" y1="50000" x2="32682" y2="53221"/>
                        <a14:foregroundMark x1="29297" y1="57983" x2="29297" y2="57983"/>
                        <a14:foregroundMark x1="29297" y1="57983" x2="28516" y2="57423"/>
                        <a14:foregroundMark x1="26693" y1="54762" x2="25781" y2="51261"/>
                        <a14:foregroundMark x1="25521" y1="50000" x2="25521" y2="50000"/>
                        <a14:foregroundMark x1="25521" y1="49720" x2="27604" y2="55182"/>
                        <a14:foregroundMark x1="27604" y1="55182" x2="27604" y2="55182"/>
                        <a14:foregroundMark x1="32943" y1="49300" x2="32292" y2="44538"/>
                        <a14:foregroundMark x1="29688" y1="36835" x2="27865" y2="34594"/>
                        <a14:foregroundMark x1="25781" y1="29132" x2="25781" y2="29132"/>
                        <a14:foregroundMark x1="28516" y1="30392" x2="28516" y2="30392"/>
                        <a14:foregroundMark x1="28776" y1="30392" x2="34505" y2="31933"/>
                        <a14:foregroundMark x1="35677" y1="32353" x2="36849" y2="32353"/>
                        <a14:foregroundMark x1="38281" y1="32913" x2="44661" y2="43557"/>
                        <a14:foregroundMark x1="44661" y1="43557" x2="44661" y2="43557"/>
                        <a14:foregroundMark x1="45182" y1="44818" x2="47266" y2="57423"/>
                        <a14:foregroundMark x1="49349" y1="64146" x2="49349" y2="64146"/>
                        <a14:foregroundMark x1="49740" y1="64146" x2="48828" y2="65126"/>
                        <a14:foregroundMark x1="48568" y1="66667" x2="45833" y2="69048"/>
                        <a14:foregroundMark x1="45833" y1="69048" x2="42578" y2="70308"/>
                        <a14:foregroundMark x1="40755" y1="69888" x2="38021" y2="68067"/>
                        <a14:foregroundMark x1="35677" y1="66667" x2="35677" y2="66667"/>
                        <a14:foregroundMark x1="35938" y1="67367" x2="38021" y2="69048"/>
                        <a14:foregroundMark x1="38281" y1="68627" x2="38281" y2="68627"/>
                        <a14:foregroundMark x1="41927" y1="72549" x2="41927" y2="72549"/>
                        <a14:foregroundMark x1="41927" y1="72829" x2="44010" y2="73810"/>
                        <a14:foregroundMark x1="45182" y1="73109" x2="45182" y2="73109"/>
                        <a14:foregroundMark x1="46354" y1="74090" x2="47005" y2="77731"/>
                        <a14:foregroundMark x1="47005" y1="77731" x2="41667" y2="75770"/>
                        <a14:foregroundMark x1="40755" y1="75490" x2="33203" y2="71289"/>
                        <a14:foregroundMark x1="32943" y1="70868" x2="32943" y2="70868"/>
                        <a14:foregroundMark x1="31510" y1="69328" x2="29297" y2="68067"/>
                        <a14:foregroundMark x1="27604" y1="66387" x2="27604" y2="66387"/>
                        <a14:foregroundMark x1="24609" y1="52241" x2="24609" y2="52241"/>
                        <a14:foregroundMark x1="26302" y1="49720" x2="26302" y2="49720"/>
                        <a14:foregroundMark x1="25781" y1="46499" x2="25781" y2="46499"/>
                        <a14:foregroundMark x1="26953" y1="45798" x2="26953" y2="45798"/>
                        <a14:foregroundMark x1="24219" y1="42577" x2="24219" y2="42577"/>
                        <a14:foregroundMark x1="24609" y1="42577" x2="24609" y2="42577"/>
                        <a14:foregroundMark x1="23698" y1="42857" x2="26302" y2="44818"/>
                        <a14:foregroundMark x1="25781" y1="44258" x2="25781" y2="442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1548" y="2387909"/>
            <a:ext cx="668846" cy="621817"/>
          </a:xfrm>
          <a:prstGeom prst="rect">
            <a:avLst/>
          </a:prstGeom>
        </p:spPr>
      </p:pic>
      <p:pic>
        <p:nvPicPr>
          <p:cNvPr id="1026" name="Picture 2" descr="Visual Studio Code - Wikipedi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195" y="2366438"/>
            <a:ext cx="646885" cy="64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 (online-voice-record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922327" y="4916571"/>
            <a:ext cx="247639" cy="247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2000">
        <p:fade/>
      </p:transition>
    </mc:Choice>
    <mc:Fallback xmlns="">
      <p:transition spd="med" advClick="0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2021-01-13 02-02-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0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80000">
        <p:fade/>
      </p:transition>
    </mc:Choice>
    <mc:Fallback xmlns="">
      <p:transition spd="med" advClick="0" advTm="38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1"/>
          <p:cNvSpPr/>
          <p:nvPr/>
        </p:nvSpPr>
        <p:spPr>
          <a:xfrm>
            <a:off x="346364" y="325582"/>
            <a:ext cx="8531111" cy="454546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720436" y="1228763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6000" b="1" i="1" dirty="0" smtClean="0">
                <a:solidFill>
                  <a:schemeClr val="tx2">
                    <a:lumMod val="50000"/>
                  </a:schemeClr>
                </a:solidFill>
              </a:rPr>
              <a:t>Thank you, for </a:t>
            </a:r>
            <a:r>
              <a:rPr lang="en-US" sz="6000" b="1" i="1" dirty="0">
                <a:solidFill>
                  <a:schemeClr val="tx2">
                    <a:lumMod val="50000"/>
                  </a:schemeClr>
                </a:solidFill>
              </a:rPr>
              <a:t>your attention!</a:t>
            </a:r>
            <a:endParaRPr lang="en-US" altLang="ko-KR" sz="6000" b="1" i="1" dirty="0">
              <a:solidFill>
                <a:schemeClr val="tx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Recording1 (online-audio-convert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7475" y="4871050"/>
            <a:ext cx="277524" cy="277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AA754F50A38887459B32FA62C3B9DB91" ma:contentTypeVersion="12" ma:contentTypeDescription="Създаване на нов документ" ma:contentTypeScope="" ma:versionID="93ec5c136a866be3284af4f84c0cc029">
  <xsd:schema xmlns:xsd="http://www.w3.org/2001/XMLSchema" xmlns:xs="http://www.w3.org/2001/XMLSchema" xmlns:p="http://schemas.microsoft.com/office/2006/metadata/properties" xmlns:ns3="59305df6-368e-4b66-841a-7a2920f396f5" xmlns:ns4="5dbb1cc6-72d7-4e5d-9f66-07eb302cd47e" targetNamespace="http://schemas.microsoft.com/office/2006/metadata/properties" ma:root="true" ma:fieldsID="4d941b7af1be5adeada3945a2b66a53d" ns3:_="" ns4:_="">
    <xsd:import namespace="59305df6-368e-4b66-841a-7a2920f396f5"/>
    <xsd:import namespace="5dbb1cc6-72d7-4e5d-9f66-07eb302cd4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305df6-368e-4b66-841a-7a2920f396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b1cc6-72d7-4e5d-9f66-07eb302cd4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еширане на подсказване за споделян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2DE163-C86A-4D02-863B-03177A3ADD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305df6-368e-4b66-841a-7a2920f396f5"/>
    <ds:schemaRef ds:uri="5dbb1cc6-72d7-4e5d-9f66-07eb302cd4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7889FD-6084-49D5-9829-0069649EF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9224B0-3DD6-41B3-8AFE-8B81ADB0EEB4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5dbb1cc6-72d7-4e5d-9f66-07eb302cd47e"/>
    <ds:schemaRef ds:uri="http://purl.org/dc/terms/"/>
    <ds:schemaRef ds:uri="http://schemas.openxmlformats.org/package/2006/metadata/core-properties"/>
    <ds:schemaRef ds:uri="59305df6-368e-4b66-841a-7a2920f396f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1930</TotalTime>
  <Words>58</Words>
  <Application>Microsoft Office PowerPoint</Application>
  <PresentationFormat>On-screen Show (16:9)</PresentationFormat>
  <Paragraphs>25</Paragraphs>
  <Slides>7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 Rounded MT Bold</vt:lpstr>
      <vt:lpstr>Times New Roman</vt:lpstr>
      <vt:lpstr>Raleway Thin</vt:lpstr>
      <vt:lpstr>Raleway</vt:lpstr>
      <vt:lpstr>Arial</vt:lpstr>
      <vt:lpstr>Calibri Light</vt:lpstr>
      <vt:lpstr>Calibri</vt:lpstr>
      <vt:lpstr>Malgun Gothic</vt:lpstr>
      <vt:lpstr>Barlow Light</vt:lpstr>
      <vt:lpstr>FZShuTi</vt:lpstr>
      <vt:lpstr>Gaoler template</vt:lpstr>
      <vt:lpstr>PowerPoint Presentation</vt:lpstr>
      <vt:lpstr>PowerPoint Presentation</vt:lpstr>
      <vt:lpstr>PowerPoint Presentation</vt:lpstr>
      <vt:lpstr>Milestones in the realization</vt:lpstr>
      <vt:lpstr>PowerPoint Presentation</vt:lpstr>
      <vt:lpstr>PowerPoint Presentation</vt:lpstr>
      <vt:lpstr>Thank you,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Женя Йорданова</dc:creator>
  <cp:lastModifiedBy>Ема Мартинова Матева</cp:lastModifiedBy>
  <cp:revision>22</cp:revision>
  <dcterms:modified xsi:type="dcterms:W3CDTF">2021-01-13T00:37:08Z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0x010100AA754F50A38887459B32FA62C3B9DB91</vt:lpwstr>
  </property>
</Properties>
</file>